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 varScale="1">
        <p:scale>
          <a:sx n="68" d="100"/>
          <a:sy n="68" d="100"/>
        </p:scale>
        <p:origin x="10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/>
              <a:t>Week 2 </a:t>
            </a:r>
            <a:r>
              <a:rPr lang="en-US" sz="2000" b="1" dirty="0"/>
              <a:t>(</a:t>
            </a:r>
            <a:r>
              <a:rPr lang="en-US" sz="2000" b="1"/>
              <a:t>May 21 </a:t>
            </a:r>
            <a:r>
              <a:rPr lang="en-US" sz="2000" b="1" dirty="0"/>
              <a:t>– </a:t>
            </a:r>
            <a:r>
              <a:rPr lang="en-US" sz="2000" b="1"/>
              <a:t>May 25, </a:t>
            </a:r>
            <a:r>
              <a:rPr lang="en-US" sz="2000" b="1" dirty="0"/>
              <a:t>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/>
              <a:t>Successfully executed the command to put my wireless card into monitor mode</a:t>
            </a:r>
          </a:p>
          <a:p>
            <a:pPr lvl="1"/>
            <a:r>
              <a:rPr lang="en-US" sz="1600" dirty="0"/>
              <a:t>Captured data packets using Wireshark</a:t>
            </a:r>
          </a:p>
          <a:p>
            <a:pPr lvl="1"/>
            <a:r>
              <a:rPr lang="en-US" sz="1600" dirty="0"/>
              <a:t>Extracted network data from Wireshark and put it into Linux and Python</a:t>
            </a:r>
          </a:p>
          <a:p>
            <a:pPr lvl="1"/>
            <a:r>
              <a:rPr lang="en-US" sz="1600" dirty="0"/>
              <a:t>Decoded encrypted networks and wrote a python script to display exclusively layer 2 network data using </a:t>
            </a:r>
            <a:r>
              <a:rPr lang="en-US" sz="1600" dirty="0" err="1"/>
              <a:t>Scapy</a:t>
            </a:r>
            <a:endParaRPr lang="en-US" sz="1600" dirty="0"/>
          </a:p>
          <a:p>
            <a:pPr lvl="1"/>
            <a:r>
              <a:rPr lang="en-US" sz="1600" dirty="0"/>
              <a:t>Sent Ethernet and IP data packets to network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</a:p>
          <a:p>
            <a:pPr lvl="1"/>
            <a:r>
              <a:rPr lang="en-US" sz="1600" dirty="0"/>
              <a:t>While I did captured data packets from Wireshark, I was not able to write a Python script to capture data packets within the Linux operating system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Write a Python script within the Linux operating system so that I can see all network activity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# </a:t>
            </a:r>
            <a:r>
              <a:rPr lang="en-US" sz="1800" spc="-50" dirty="0">
                <a:solidFill>
                  <a:srgbClr val="000000"/>
                </a:solidFill>
                <a:latin typeface="Helvetica Neue"/>
              </a:rPr>
              <a:t>IoT Device Vulnerabilities and Security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Amon Harris</a:t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Orlando Arias</a:t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Yier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Jin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,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Shaojie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Zhang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135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Helvetica Neue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Stacker, Vanessa S</cp:lastModifiedBy>
  <cp:revision>31</cp:revision>
  <dcterms:created xsi:type="dcterms:W3CDTF">2017-05-25T21:00:43Z</dcterms:created>
  <dcterms:modified xsi:type="dcterms:W3CDTF">2018-05-26T00:58:33Z</dcterms:modified>
</cp:coreProperties>
</file>