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sldIdLst>
    <p:sldId id="261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20" autoAdjust="0"/>
    <p:restoredTop sz="94643" autoAdjust="0"/>
  </p:normalViewPr>
  <p:slideViewPr>
    <p:cSldViewPr snapToGrid="0" snapToObjects="1">
      <p:cViewPr varScale="1">
        <p:scale>
          <a:sx n="68" d="100"/>
          <a:sy n="68" d="100"/>
        </p:scale>
        <p:origin x="106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7/19/2018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40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7/19/2018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9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7/19/2018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9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7/19/2018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592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108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7/19/2018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78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7/19/2018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5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7/19/2018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599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7/19/2018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998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7/19/2018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694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7/19/2018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28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7/19/2018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33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7/19/2018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57" y="6419161"/>
            <a:ext cx="403418" cy="40575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10040" y="6519237"/>
            <a:ext cx="6121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NSF REU Research Experience on the Internet of Things 2016</a:t>
            </a:r>
          </a:p>
        </p:txBody>
      </p:sp>
    </p:spTree>
    <p:extLst>
      <p:ext uri="{BB962C8B-B14F-4D97-AF65-F5344CB8AC3E}">
        <p14:creationId xmlns:p14="http://schemas.microsoft.com/office/powerpoint/2010/main" val="183991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52" r:id="rId8"/>
    <p:sldLayoutId id="2147483848" r:id="rId9"/>
    <p:sldLayoutId id="2147483849" r:id="rId10"/>
    <p:sldLayoutId id="2147483850" r:id="rId11"/>
    <p:sldLayoutId id="2147483851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96" y="425827"/>
            <a:ext cx="780288" cy="831342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206296" y="1607790"/>
            <a:ext cx="8731408" cy="466486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None/>
            </a:pPr>
            <a:r>
              <a:rPr lang="en-US" sz="2000" b="1" dirty="0"/>
              <a:t>Week 10 (July 16 – July 20, 2018)</a:t>
            </a:r>
          </a:p>
          <a:p>
            <a:pPr marL="201168" lvl="1" indent="0">
              <a:buNone/>
            </a:pPr>
            <a:endParaRPr lang="en-US" b="1" dirty="0"/>
          </a:p>
          <a:p>
            <a:pPr marL="201168" lvl="1" indent="0">
              <a:buNone/>
            </a:pPr>
            <a:r>
              <a:rPr lang="en-US" b="1" dirty="0"/>
              <a:t>Accomplishments:</a:t>
            </a:r>
          </a:p>
          <a:p>
            <a:pPr lvl="1"/>
            <a:r>
              <a:rPr lang="en-US" sz="1600" dirty="0"/>
              <a:t>Completed research </a:t>
            </a:r>
          </a:p>
          <a:p>
            <a:pPr lvl="1"/>
            <a:r>
              <a:rPr lang="en-US" sz="1600" dirty="0"/>
              <a:t>Completed Final Report</a:t>
            </a:r>
          </a:p>
          <a:p>
            <a:pPr lvl="1"/>
            <a:r>
              <a:rPr lang="en-US" sz="1600" dirty="0"/>
              <a:t>Completed Final Poster</a:t>
            </a:r>
          </a:p>
          <a:p>
            <a:pPr lvl="1"/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290439" y="6436084"/>
            <a:ext cx="4373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NSF REU Research Experience on Internet of Things 2018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508" y="6419588"/>
            <a:ext cx="445994" cy="448571"/>
          </a:xfrm>
          <a:prstGeom prst="rect">
            <a:avLst/>
          </a:prstGeom>
        </p:spPr>
      </p:pic>
      <p:sp>
        <p:nvSpPr>
          <p:cNvPr id="15" name="Başlık Yer Tutucusu 1">
            <a:extLst>
              <a:ext uri="{FF2B5EF4-FFF2-40B4-BE49-F238E27FC236}">
                <a16:creationId xmlns:a16="http://schemas.microsoft.com/office/drawing/2014/main" id="{9F0F4FF8-F89F-43EF-8647-BAEC99D4E49D}"/>
              </a:ext>
            </a:extLst>
          </p:cNvPr>
          <p:cNvSpPr txBox="1">
            <a:spLocks/>
          </p:cNvSpPr>
          <p:nvPr/>
        </p:nvSpPr>
        <p:spPr>
          <a:xfrm>
            <a:off x="1498393" y="178717"/>
            <a:ext cx="651660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Project # </a:t>
            </a:r>
            <a:r>
              <a:rPr lang="en-US" sz="1800" spc="-50" dirty="0">
                <a:solidFill>
                  <a:srgbClr val="000000"/>
                </a:solidFill>
                <a:latin typeface="Helvetica Neue"/>
              </a:rPr>
              <a:t>IoT Device Vulnerabilities and Security</a:t>
            </a:r>
            <a:br>
              <a:rPr lang="en-US" sz="18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br>
              <a:rPr lang="en-US" sz="18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REU student: </a:t>
            </a:r>
            <a:r>
              <a:rPr lang="en-US" sz="16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Amon Harris</a:t>
            </a:r>
            <a:b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Graduate mentors: </a:t>
            </a:r>
            <a:r>
              <a:rPr lang="en-US" sz="16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Orlando Arias</a:t>
            </a:r>
            <a:br>
              <a:rPr lang="en-US" sz="16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Faculty mentor(s):</a:t>
            </a:r>
            <a:r>
              <a:rPr lang="en-US" sz="16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Yier Jin, Shaojie Zhang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57877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000000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293A2FE4-3635-46A5-B03A-F9F7A62350C7}" vid="{B7F3058C-FF48-4E9B-9C7D-39472F18EB7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</TotalTime>
  <Words>37</Words>
  <Application>Microsoft Office PowerPoint</Application>
  <PresentationFormat>On-screen Show (4:3)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Calibri Light</vt:lpstr>
      <vt:lpstr>Helvetica Neue</vt:lpstr>
      <vt:lpstr>Retrospect</vt:lpstr>
      <vt:lpstr>PowerPoint Presentation</vt:lpstr>
    </vt:vector>
  </TitlesOfParts>
  <Company>CECS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UCF IoTREU</dc:creator>
  <cp:lastModifiedBy>Stacker, Vanessa S</cp:lastModifiedBy>
  <cp:revision>39</cp:revision>
  <dcterms:created xsi:type="dcterms:W3CDTF">2017-05-25T21:00:43Z</dcterms:created>
  <dcterms:modified xsi:type="dcterms:W3CDTF">2018-07-20T03:11:50Z</dcterms:modified>
</cp:coreProperties>
</file>