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2D05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71" autoAdjust="0"/>
  </p:normalViewPr>
  <p:slideViewPr>
    <p:cSldViewPr snapToGrid="0" snapToObjects="1">
      <p:cViewPr varScale="1">
        <p:scale>
          <a:sx n="91" d="100"/>
          <a:sy n="91" d="100"/>
        </p:scale>
        <p:origin x="12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10 (July 16 – July 20,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Created poster</a:t>
            </a:r>
          </a:p>
          <a:p>
            <a:pPr lvl="1"/>
            <a:r>
              <a:rPr lang="en-US" sz="1600" dirty="0"/>
              <a:t>Practiced poster presentation with Jon</a:t>
            </a:r>
          </a:p>
          <a:p>
            <a:pPr lvl="1"/>
            <a:r>
              <a:rPr lang="en-US" sz="1600" dirty="0"/>
              <a:t>Added documentation and comments to code to help with future work</a:t>
            </a:r>
          </a:p>
          <a:p>
            <a:pPr lvl="1"/>
            <a:r>
              <a:rPr lang="en-US" sz="1600" dirty="0"/>
              <a:t>Went over all code with </a:t>
            </a:r>
            <a:r>
              <a:rPr lang="en-US" sz="1600" dirty="0" err="1"/>
              <a:t>Sharare</a:t>
            </a:r>
            <a:r>
              <a:rPr lang="en-US" sz="1600" dirty="0"/>
              <a:t> and </a:t>
            </a:r>
            <a:r>
              <a:rPr lang="en-US" sz="1600" dirty="0" err="1"/>
              <a:t>Siavash</a:t>
            </a:r>
            <a:r>
              <a:rPr lang="en-US" sz="1600" dirty="0"/>
              <a:t> to help with future work</a:t>
            </a:r>
          </a:p>
          <a:p>
            <a:pPr lvl="1"/>
            <a:r>
              <a:rPr lang="en-US" sz="1600" dirty="0"/>
              <a:t>Collected data for both vision walker and UI walker</a:t>
            </a:r>
          </a:p>
          <a:p>
            <a:pPr marL="201168" lvl="1" indent="0">
              <a:buNone/>
            </a:pPr>
            <a:r>
              <a:rPr lang="en-US" b="1" dirty="0"/>
              <a:t>Problems &amp; Solutions: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Complete paper by Monday deadline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spc="-50" dirty="0">
                <a:solidFill>
                  <a:srgbClr val="000000"/>
                </a:solidFill>
                <a:latin typeface="Helvetica Neue"/>
              </a:rPr>
              <a:t>12 – Smart Walker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Christopher Feltner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Sharare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Zethabian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and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Siavash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Khodadadeh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Dr. Turgut and Dr.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Bölöni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82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Christopher Feltner</cp:lastModifiedBy>
  <cp:revision>28</cp:revision>
  <dcterms:created xsi:type="dcterms:W3CDTF">2017-05-25T21:00:43Z</dcterms:created>
  <dcterms:modified xsi:type="dcterms:W3CDTF">2018-07-19T20:14:31Z</dcterms:modified>
</cp:coreProperties>
</file>