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u%20chitosan%20for%2010%20se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u%20chitosan%20for%2010%20se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14304461942263"/>
          <c:y val="0.10006553877554847"/>
          <c:w val="0.60179606299212607"/>
          <c:h val="0.76188058835095052"/>
        </c:manualLayout>
      </c:layout>
      <c:scatterChart>
        <c:scatterStyle val="smoothMarker"/>
        <c:varyColors val="0"/>
        <c:ser>
          <c:idx val="0"/>
          <c:order val="0"/>
          <c:tx>
            <c:v>Curve</c:v>
          </c:tx>
          <c:marker>
            <c:symbol val="none"/>
          </c:marker>
          <c:xVal>
            <c:numRef>
              <c:f>Sheet1!$A$3:$A$564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Sheet1!$B$3:$B$564</c:f>
              <c:numCache>
                <c:formatCode>General</c:formatCode>
                <c:ptCount val="562"/>
                <c:pt idx="0">
                  <c:v>139.84584808349609</c:v>
                </c:pt>
                <c:pt idx="1">
                  <c:v>143.34583282470703</c:v>
                </c:pt>
                <c:pt idx="2">
                  <c:v>144.03343200683594</c:v>
                </c:pt>
                <c:pt idx="3">
                  <c:v>144.34599876403809</c:v>
                </c:pt>
                <c:pt idx="4">
                  <c:v>143.72086524963379</c:v>
                </c:pt>
                <c:pt idx="5">
                  <c:v>143.53346824645996</c:v>
                </c:pt>
                <c:pt idx="6">
                  <c:v>143.28336715698242</c:v>
                </c:pt>
                <c:pt idx="7">
                  <c:v>143.28336715698242</c:v>
                </c:pt>
                <c:pt idx="8">
                  <c:v>143.59593391418457</c:v>
                </c:pt>
                <c:pt idx="9">
                  <c:v>143.72086524963379</c:v>
                </c:pt>
                <c:pt idx="10">
                  <c:v>143.40853691101074</c:v>
                </c:pt>
                <c:pt idx="11">
                  <c:v>143.09597015380859</c:v>
                </c:pt>
                <c:pt idx="12">
                  <c:v>143.34583282470703</c:v>
                </c:pt>
                <c:pt idx="13">
                  <c:v>143.34583282470703</c:v>
                </c:pt>
                <c:pt idx="14">
                  <c:v>142.78340339660645</c:v>
                </c:pt>
                <c:pt idx="15">
                  <c:v>142.97080039978027</c:v>
                </c:pt>
                <c:pt idx="16">
                  <c:v>142.72093772888184</c:v>
                </c:pt>
                <c:pt idx="17">
                  <c:v>143.09597015380859</c:v>
                </c:pt>
                <c:pt idx="18">
                  <c:v>142.90833473205566</c:v>
                </c:pt>
                <c:pt idx="19">
                  <c:v>142.65847206115723</c:v>
                </c:pt>
                <c:pt idx="20">
                  <c:v>142.78340339660645</c:v>
                </c:pt>
                <c:pt idx="21">
                  <c:v>142.53330230712891</c:v>
                </c:pt>
                <c:pt idx="22">
                  <c:v>142.28343963623047</c:v>
                </c:pt>
                <c:pt idx="23">
                  <c:v>142.34590530395508</c:v>
                </c:pt>
                <c:pt idx="24">
                  <c:v>142.34590530395508</c:v>
                </c:pt>
                <c:pt idx="25">
                  <c:v>142.22097396850586</c:v>
                </c:pt>
                <c:pt idx="26">
                  <c:v>142.4708366394043</c:v>
                </c:pt>
                <c:pt idx="27">
                  <c:v>142.28343963623047</c:v>
                </c:pt>
                <c:pt idx="28">
                  <c:v>142.4708366394043</c:v>
                </c:pt>
                <c:pt idx="29">
                  <c:v>142.22097396850586</c:v>
                </c:pt>
                <c:pt idx="30">
                  <c:v>141.78347587585449</c:v>
                </c:pt>
                <c:pt idx="31">
                  <c:v>142.03333854675293</c:v>
                </c:pt>
                <c:pt idx="32">
                  <c:v>142.09580421447754</c:v>
                </c:pt>
                <c:pt idx="33">
                  <c:v>141.97087287902832</c:v>
                </c:pt>
                <c:pt idx="34">
                  <c:v>141.8459415435791</c:v>
                </c:pt>
                <c:pt idx="35">
                  <c:v>141.65830612182617</c:v>
                </c:pt>
                <c:pt idx="36">
                  <c:v>141.72101020812988</c:v>
                </c:pt>
                <c:pt idx="37">
                  <c:v>141.40844345092773</c:v>
                </c:pt>
                <c:pt idx="38">
                  <c:v>141.59584045410156</c:v>
                </c:pt>
                <c:pt idx="39">
                  <c:v>141.40844345092773</c:v>
                </c:pt>
                <c:pt idx="40">
                  <c:v>141.53337478637695</c:v>
                </c:pt>
                <c:pt idx="41">
                  <c:v>141.34597778320312</c:v>
                </c:pt>
                <c:pt idx="42">
                  <c:v>140.84577560424805</c:v>
                </c:pt>
                <c:pt idx="43">
                  <c:v>140.84577560424805</c:v>
                </c:pt>
                <c:pt idx="44">
                  <c:v>140.65837860107422</c:v>
                </c:pt>
                <c:pt idx="45">
                  <c:v>140.84577560424805</c:v>
                </c:pt>
                <c:pt idx="46">
                  <c:v>140.40827751159668</c:v>
                </c:pt>
                <c:pt idx="47">
                  <c:v>140.59591293334961</c:v>
                </c:pt>
                <c:pt idx="48">
                  <c:v>140.09594917297363</c:v>
                </c:pt>
                <c:pt idx="49">
                  <c:v>140.03348350524902</c:v>
                </c:pt>
                <c:pt idx="50">
                  <c:v>139.59598541259766</c:v>
                </c:pt>
                <c:pt idx="51">
                  <c:v>139.59598541259766</c:v>
                </c:pt>
                <c:pt idx="52">
                  <c:v>139.09578323364258</c:v>
                </c:pt>
                <c:pt idx="53">
                  <c:v>139.2209529876709</c:v>
                </c:pt>
                <c:pt idx="54">
                  <c:v>139.03331756591797</c:v>
                </c:pt>
                <c:pt idx="55">
                  <c:v>138.84592056274414</c:v>
                </c:pt>
                <c:pt idx="56">
                  <c:v>138.84592056274414</c:v>
                </c:pt>
                <c:pt idx="57">
                  <c:v>138.5958194732666</c:v>
                </c:pt>
                <c:pt idx="58">
                  <c:v>138.5958194732666</c:v>
                </c:pt>
                <c:pt idx="59">
                  <c:v>138.22078704833984</c:v>
                </c:pt>
                <c:pt idx="60">
                  <c:v>138.09585571289062</c:v>
                </c:pt>
                <c:pt idx="61">
                  <c:v>137.72082328796387</c:v>
                </c:pt>
                <c:pt idx="62">
                  <c:v>137.47072219848633</c:v>
                </c:pt>
                <c:pt idx="63">
                  <c:v>137.03322410583496</c:v>
                </c:pt>
                <c:pt idx="64">
                  <c:v>137.03322410583496</c:v>
                </c:pt>
                <c:pt idx="65">
                  <c:v>137.15827465057373</c:v>
                </c:pt>
                <c:pt idx="66">
                  <c:v>137.2833251953125</c:v>
                </c:pt>
                <c:pt idx="67">
                  <c:v>137.2833251953125</c:v>
                </c:pt>
                <c:pt idx="68">
                  <c:v>137.03322410583496</c:v>
                </c:pt>
                <c:pt idx="69">
                  <c:v>136.22093200683594</c:v>
                </c:pt>
                <c:pt idx="70">
                  <c:v>135.9708309173584</c:v>
                </c:pt>
                <c:pt idx="71">
                  <c:v>135.72072982788086</c:v>
                </c:pt>
                <c:pt idx="72">
                  <c:v>135.72072982788086</c:v>
                </c:pt>
                <c:pt idx="73">
                  <c:v>135.40840148925781</c:v>
                </c:pt>
                <c:pt idx="74">
                  <c:v>135.3456974029541</c:v>
                </c:pt>
                <c:pt idx="75">
                  <c:v>135.03336906433105</c:v>
                </c:pt>
                <c:pt idx="76">
                  <c:v>134.53340530395508</c:v>
                </c:pt>
                <c:pt idx="77">
                  <c:v>134.40823554992676</c:v>
                </c:pt>
                <c:pt idx="78">
                  <c:v>134.033203125</c:v>
                </c:pt>
                <c:pt idx="79">
                  <c:v>133.72087478637695</c:v>
                </c:pt>
                <c:pt idx="80">
                  <c:v>133.78334045410156</c:v>
                </c:pt>
                <c:pt idx="81">
                  <c:v>133.3458423614502</c:v>
                </c:pt>
                <c:pt idx="82">
                  <c:v>133.28337669372559</c:v>
                </c:pt>
                <c:pt idx="83">
                  <c:v>132.65824317932129</c:v>
                </c:pt>
                <c:pt idx="84">
                  <c:v>132.53331184387207</c:v>
                </c:pt>
                <c:pt idx="85">
                  <c:v>132.03334808349609</c:v>
                </c:pt>
                <c:pt idx="86">
                  <c:v>131.78324699401855</c:v>
                </c:pt>
                <c:pt idx="87">
                  <c:v>131.4082145690918</c:v>
                </c:pt>
                <c:pt idx="88">
                  <c:v>131.03318214416504</c:v>
                </c:pt>
                <c:pt idx="89">
                  <c:v>130.84578514099121</c:v>
                </c:pt>
                <c:pt idx="90">
                  <c:v>130.7833194732666</c:v>
                </c:pt>
                <c:pt idx="91">
                  <c:v>130.40828704833984</c:v>
                </c:pt>
                <c:pt idx="92">
                  <c:v>130.1581859588623</c:v>
                </c:pt>
                <c:pt idx="93">
                  <c:v>129.53329086303711</c:v>
                </c:pt>
                <c:pt idx="94">
                  <c:v>129.15825843811035</c:v>
                </c:pt>
                <c:pt idx="95">
                  <c:v>128.8456916809082</c:v>
                </c:pt>
                <c:pt idx="96">
                  <c:v>128.72076034545898</c:v>
                </c:pt>
                <c:pt idx="97">
                  <c:v>128.1580924987793</c:v>
                </c:pt>
                <c:pt idx="98">
                  <c:v>127.65812873840332</c:v>
                </c:pt>
                <c:pt idx="99">
                  <c:v>127.5331974029541</c:v>
                </c:pt>
                <c:pt idx="100">
                  <c:v>126.97076797485352</c:v>
                </c:pt>
                <c:pt idx="101">
                  <c:v>126.72066688537598</c:v>
                </c:pt>
                <c:pt idx="102">
                  <c:v>126.28316879272461</c:v>
                </c:pt>
                <c:pt idx="103">
                  <c:v>126.03306770324707</c:v>
                </c:pt>
                <c:pt idx="104">
                  <c:v>125.65827369689941</c:v>
                </c:pt>
                <c:pt idx="105">
                  <c:v>125.15807151794434</c:v>
                </c:pt>
                <c:pt idx="106">
                  <c:v>124.78303909301758</c:v>
                </c:pt>
                <c:pt idx="107">
                  <c:v>124.40824508666992</c:v>
                </c:pt>
                <c:pt idx="108">
                  <c:v>124.03321266174316</c:v>
                </c:pt>
                <c:pt idx="109">
                  <c:v>123.5957145690918</c:v>
                </c:pt>
                <c:pt idx="110">
                  <c:v>122.9705810546875</c:v>
                </c:pt>
                <c:pt idx="111">
                  <c:v>122.53308296203613</c:v>
                </c:pt>
                <c:pt idx="112">
                  <c:v>122.09558486938477</c:v>
                </c:pt>
                <c:pt idx="113">
                  <c:v>121.28305435180664</c:v>
                </c:pt>
                <c:pt idx="114">
                  <c:v>120.72062492370605</c:v>
                </c:pt>
                <c:pt idx="115">
                  <c:v>120.3455924987793</c:v>
                </c:pt>
                <c:pt idx="116">
                  <c:v>119.97056007385254</c:v>
                </c:pt>
                <c:pt idx="117">
                  <c:v>119.47059631347656</c:v>
                </c:pt>
                <c:pt idx="118">
                  <c:v>119.0330982208252</c:v>
                </c:pt>
                <c:pt idx="119">
                  <c:v>118.4079647064209</c:v>
                </c:pt>
                <c:pt idx="120">
                  <c:v>117.7830696105957</c:v>
                </c:pt>
                <c:pt idx="121">
                  <c:v>117.34557151794434</c:v>
                </c:pt>
                <c:pt idx="122">
                  <c:v>116.78290367126465</c:v>
                </c:pt>
                <c:pt idx="123">
                  <c:v>116.4705753326416</c:v>
                </c:pt>
                <c:pt idx="124">
                  <c:v>116.09554290771484</c:v>
                </c:pt>
                <c:pt idx="125">
                  <c:v>115.47040939331055</c:v>
                </c:pt>
                <c:pt idx="126">
                  <c:v>114.90797996520996</c:v>
                </c:pt>
                <c:pt idx="127">
                  <c:v>114.40801620483398</c:v>
                </c:pt>
                <c:pt idx="128">
                  <c:v>113.97051811218262</c:v>
                </c:pt>
                <c:pt idx="129">
                  <c:v>113.2204532623291</c:v>
                </c:pt>
                <c:pt idx="130">
                  <c:v>112.5328540802002</c:v>
                </c:pt>
                <c:pt idx="131">
                  <c:v>112.22052574157715</c:v>
                </c:pt>
                <c:pt idx="132">
                  <c:v>111.59539222717285</c:v>
                </c:pt>
                <c:pt idx="133">
                  <c:v>111.03296279907227</c:v>
                </c:pt>
                <c:pt idx="134">
                  <c:v>110.40782928466797</c:v>
                </c:pt>
                <c:pt idx="135">
                  <c:v>109.78293418884277</c:v>
                </c:pt>
                <c:pt idx="136">
                  <c:v>109.40790176391602</c:v>
                </c:pt>
                <c:pt idx="137">
                  <c:v>108.78300666809082</c:v>
                </c:pt>
                <c:pt idx="138">
                  <c:v>108.28280448913574</c:v>
                </c:pt>
                <c:pt idx="139">
                  <c:v>107.59544372558594</c:v>
                </c:pt>
                <c:pt idx="140">
                  <c:v>107.15794563293457</c:v>
                </c:pt>
                <c:pt idx="141">
                  <c:v>106.59527778625488</c:v>
                </c:pt>
                <c:pt idx="142">
                  <c:v>106.0328483581543</c:v>
                </c:pt>
                <c:pt idx="143">
                  <c:v>105.59535026550293</c:v>
                </c:pt>
                <c:pt idx="144">
                  <c:v>105.15785217285156</c:v>
                </c:pt>
                <c:pt idx="145">
                  <c:v>104.53271865844727</c:v>
                </c:pt>
                <c:pt idx="146">
                  <c:v>104.03275489807129</c:v>
                </c:pt>
                <c:pt idx="147">
                  <c:v>103.4703254699707</c:v>
                </c:pt>
                <c:pt idx="148">
                  <c:v>103.03282737731934</c:v>
                </c:pt>
                <c:pt idx="149">
                  <c:v>102.47039794921875</c:v>
                </c:pt>
                <c:pt idx="150">
                  <c:v>102.03289985656738</c:v>
                </c:pt>
                <c:pt idx="151">
                  <c:v>101.40776634216309</c:v>
                </c:pt>
                <c:pt idx="152">
                  <c:v>100.97026824951172</c:v>
                </c:pt>
                <c:pt idx="153">
                  <c:v>100.59523582458496</c:v>
                </c:pt>
                <c:pt idx="154">
                  <c:v>100.03280639648437</c:v>
                </c:pt>
                <c:pt idx="155">
                  <c:v>99.407672882080078</c:v>
                </c:pt>
                <c:pt idx="156">
                  <c:v>99.03264045715332</c:v>
                </c:pt>
                <c:pt idx="157">
                  <c:v>98.595142364501953</c:v>
                </c:pt>
                <c:pt idx="158">
                  <c:v>98.157644271850586</c:v>
                </c:pt>
                <c:pt idx="159">
                  <c:v>97.720146179199219</c:v>
                </c:pt>
                <c:pt idx="160">
                  <c:v>97.407817840576172</c:v>
                </c:pt>
                <c:pt idx="161">
                  <c:v>97.032785415649414</c:v>
                </c:pt>
                <c:pt idx="162">
                  <c:v>96.720218658447266</c:v>
                </c:pt>
                <c:pt idx="163">
                  <c:v>96.345186233520508</c:v>
                </c:pt>
                <c:pt idx="164">
                  <c:v>95.97015380859375</c:v>
                </c:pt>
                <c:pt idx="165">
                  <c:v>95.720291137695313</c:v>
                </c:pt>
                <c:pt idx="166">
                  <c:v>95.407724380493164</c:v>
                </c:pt>
                <c:pt idx="167">
                  <c:v>95.095157623291016</c:v>
                </c:pt>
                <c:pt idx="168">
                  <c:v>94.782590866088867</c:v>
                </c:pt>
                <c:pt idx="169">
                  <c:v>94.657659530639648</c:v>
                </c:pt>
                <c:pt idx="170">
                  <c:v>94.407558441162109</c:v>
                </c:pt>
                <c:pt idx="171">
                  <c:v>94.095230102539063</c:v>
                </c:pt>
                <c:pt idx="172">
                  <c:v>93.845129013061523</c:v>
                </c:pt>
                <c:pt idx="173">
                  <c:v>93.595266342163086</c:v>
                </c:pt>
                <c:pt idx="174">
                  <c:v>93.220233917236328</c:v>
                </c:pt>
                <c:pt idx="175">
                  <c:v>93.032598495483398</c:v>
                </c:pt>
                <c:pt idx="176">
                  <c:v>92.970132827758789</c:v>
                </c:pt>
                <c:pt idx="177">
                  <c:v>92.72003173828125</c:v>
                </c:pt>
                <c:pt idx="178">
                  <c:v>92.532634735107422</c:v>
                </c:pt>
                <c:pt idx="179">
                  <c:v>92.470169067382813</c:v>
                </c:pt>
                <c:pt idx="180">
                  <c:v>92.220067977905273</c:v>
                </c:pt>
                <c:pt idx="181">
                  <c:v>92.157602310180664</c:v>
                </c:pt>
                <c:pt idx="182">
                  <c:v>92.032670974731445</c:v>
                </c:pt>
                <c:pt idx="183">
                  <c:v>92.032670974731445</c:v>
                </c:pt>
                <c:pt idx="184">
                  <c:v>91.782569885253906</c:v>
                </c:pt>
                <c:pt idx="185">
                  <c:v>91.720104217529297</c:v>
                </c:pt>
                <c:pt idx="186">
                  <c:v>91.720104217529297</c:v>
                </c:pt>
                <c:pt idx="187">
                  <c:v>91.751337051391602</c:v>
                </c:pt>
                <c:pt idx="188">
                  <c:v>91.782569885253906</c:v>
                </c:pt>
                <c:pt idx="189">
                  <c:v>91.782569885253906</c:v>
                </c:pt>
                <c:pt idx="190">
                  <c:v>91.782569885253906</c:v>
                </c:pt>
                <c:pt idx="191">
                  <c:v>91.782569885253906</c:v>
                </c:pt>
                <c:pt idx="192">
                  <c:v>91.782569885253906</c:v>
                </c:pt>
                <c:pt idx="193">
                  <c:v>91.782569885253906</c:v>
                </c:pt>
                <c:pt idx="194">
                  <c:v>91.907739639282227</c:v>
                </c:pt>
                <c:pt idx="195">
                  <c:v>91.907739639282227</c:v>
                </c:pt>
                <c:pt idx="196">
                  <c:v>92.095136642456055</c:v>
                </c:pt>
                <c:pt idx="197">
                  <c:v>92.220067977905273</c:v>
                </c:pt>
                <c:pt idx="198">
                  <c:v>92.157602310180664</c:v>
                </c:pt>
                <c:pt idx="199">
                  <c:v>92.345237731933594</c:v>
                </c:pt>
                <c:pt idx="200">
                  <c:v>92.345237731933594</c:v>
                </c:pt>
                <c:pt idx="201">
                  <c:v>92.470169067382813</c:v>
                </c:pt>
                <c:pt idx="202">
                  <c:v>92.470169067382813</c:v>
                </c:pt>
                <c:pt idx="203">
                  <c:v>92.501401901245117</c:v>
                </c:pt>
                <c:pt idx="204">
                  <c:v>92.532634735107422</c:v>
                </c:pt>
                <c:pt idx="205">
                  <c:v>92.532634735107422</c:v>
                </c:pt>
                <c:pt idx="206">
                  <c:v>92.657566070556641</c:v>
                </c:pt>
                <c:pt idx="207">
                  <c:v>92.782735824584961</c:v>
                </c:pt>
                <c:pt idx="208">
                  <c:v>92.84520149230957</c:v>
                </c:pt>
                <c:pt idx="209">
                  <c:v>92.970132827758789</c:v>
                </c:pt>
                <c:pt idx="210">
                  <c:v>92.90766716003418</c:v>
                </c:pt>
                <c:pt idx="211">
                  <c:v>93.032598495483398</c:v>
                </c:pt>
                <c:pt idx="212">
                  <c:v>92.970132827758789</c:v>
                </c:pt>
                <c:pt idx="213">
                  <c:v>93.032598495483398</c:v>
                </c:pt>
                <c:pt idx="214">
                  <c:v>93.032598495483398</c:v>
                </c:pt>
                <c:pt idx="215">
                  <c:v>93.001365661621094</c:v>
                </c:pt>
                <c:pt idx="216">
                  <c:v>92.970132827758789</c:v>
                </c:pt>
                <c:pt idx="217">
                  <c:v>92.970132827758789</c:v>
                </c:pt>
                <c:pt idx="218">
                  <c:v>92.970132827758789</c:v>
                </c:pt>
                <c:pt idx="219">
                  <c:v>92.90766716003418</c:v>
                </c:pt>
                <c:pt idx="220">
                  <c:v>92.84520149230957</c:v>
                </c:pt>
                <c:pt idx="221">
                  <c:v>92.72003173828125</c:v>
                </c:pt>
                <c:pt idx="222">
                  <c:v>92.782735824584961</c:v>
                </c:pt>
                <c:pt idx="223">
                  <c:v>92.72003173828125</c:v>
                </c:pt>
                <c:pt idx="224">
                  <c:v>92.782735824584961</c:v>
                </c:pt>
                <c:pt idx="225">
                  <c:v>92.90766716003418</c:v>
                </c:pt>
                <c:pt idx="226">
                  <c:v>92.90766716003418</c:v>
                </c:pt>
                <c:pt idx="227">
                  <c:v>92.970132827758789</c:v>
                </c:pt>
                <c:pt idx="228">
                  <c:v>93.095064163208008</c:v>
                </c:pt>
                <c:pt idx="229">
                  <c:v>93.220233917236328</c:v>
                </c:pt>
                <c:pt idx="230">
                  <c:v>93.032598495483398</c:v>
                </c:pt>
                <c:pt idx="231">
                  <c:v>93.157768249511719</c:v>
                </c:pt>
                <c:pt idx="232">
                  <c:v>93.282699584960938</c:v>
                </c:pt>
                <c:pt idx="233">
                  <c:v>93.407630920410156</c:v>
                </c:pt>
                <c:pt idx="234">
                  <c:v>93.407630920410156</c:v>
                </c:pt>
                <c:pt idx="235">
                  <c:v>93.470096588134766</c:v>
                </c:pt>
                <c:pt idx="236">
                  <c:v>93.657732009887695</c:v>
                </c:pt>
                <c:pt idx="237">
                  <c:v>93.782663345336914</c:v>
                </c:pt>
                <c:pt idx="238">
                  <c:v>93.907594680786133</c:v>
                </c:pt>
                <c:pt idx="239">
                  <c:v>93.907594680786133</c:v>
                </c:pt>
                <c:pt idx="240">
                  <c:v>94.032764434814453</c:v>
                </c:pt>
                <c:pt idx="241">
                  <c:v>94.032764434814453</c:v>
                </c:pt>
                <c:pt idx="242">
                  <c:v>94.220161437988281</c:v>
                </c:pt>
                <c:pt idx="243">
                  <c:v>94.407558441162109</c:v>
                </c:pt>
                <c:pt idx="244">
                  <c:v>94.53272819519043</c:v>
                </c:pt>
                <c:pt idx="245">
                  <c:v>94.720125198364258</c:v>
                </c:pt>
                <c:pt idx="246">
                  <c:v>94.970226287841797</c:v>
                </c:pt>
                <c:pt idx="247">
                  <c:v>95.220088958740234</c:v>
                </c:pt>
                <c:pt idx="248">
                  <c:v>95.345258712768555</c:v>
                </c:pt>
                <c:pt idx="249">
                  <c:v>95.532655715942383</c:v>
                </c:pt>
                <c:pt idx="250">
                  <c:v>95.845222473144531</c:v>
                </c:pt>
                <c:pt idx="251">
                  <c:v>96.095085144042969</c:v>
                </c:pt>
                <c:pt idx="252">
                  <c:v>96.282720565795898</c:v>
                </c:pt>
                <c:pt idx="253">
                  <c:v>96.595287322998047</c:v>
                </c:pt>
                <c:pt idx="254">
                  <c:v>96.845149993896484</c:v>
                </c:pt>
                <c:pt idx="255">
                  <c:v>96.970319747924805</c:v>
                </c:pt>
                <c:pt idx="256">
                  <c:v>97.345113754272461</c:v>
                </c:pt>
                <c:pt idx="257">
                  <c:v>97.532749176025391</c:v>
                </c:pt>
                <c:pt idx="258">
                  <c:v>97.845315933227539</c:v>
                </c:pt>
                <c:pt idx="259">
                  <c:v>97.970247268676758</c:v>
                </c:pt>
                <c:pt idx="260">
                  <c:v>98.282814025878906</c:v>
                </c:pt>
                <c:pt idx="261">
                  <c:v>98.407745361328125</c:v>
                </c:pt>
                <c:pt idx="262">
                  <c:v>98.595142364501953</c:v>
                </c:pt>
                <c:pt idx="263">
                  <c:v>98.907709121704102</c:v>
                </c:pt>
                <c:pt idx="264">
                  <c:v>99.22027587890625</c:v>
                </c:pt>
                <c:pt idx="265">
                  <c:v>99.470138549804688</c:v>
                </c:pt>
                <c:pt idx="266">
                  <c:v>99.720239639282227</c:v>
                </c:pt>
                <c:pt idx="267">
                  <c:v>100.03280639648437</c:v>
                </c:pt>
                <c:pt idx="268">
                  <c:v>100.15773773193359</c:v>
                </c:pt>
                <c:pt idx="269">
                  <c:v>100.47030448913574</c:v>
                </c:pt>
                <c:pt idx="270">
                  <c:v>100.78287124633789</c:v>
                </c:pt>
                <c:pt idx="271">
                  <c:v>101.09519958496094</c:v>
                </c:pt>
                <c:pt idx="272">
                  <c:v>101.34530067443848</c:v>
                </c:pt>
                <c:pt idx="273">
                  <c:v>101.78279876708984</c:v>
                </c:pt>
                <c:pt idx="274">
                  <c:v>101.97019577026367</c:v>
                </c:pt>
                <c:pt idx="275">
                  <c:v>102.09536552429199</c:v>
                </c:pt>
                <c:pt idx="276">
                  <c:v>102.47039794921875</c:v>
                </c:pt>
                <c:pt idx="277">
                  <c:v>102.65779495239258</c:v>
                </c:pt>
                <c:pt idx="278">
                  <c:v>102.90789604187012</c:v>
                </c:pt>
                <c:pt idx="279">
                  <c:v>103.09529304504395</c:v>
                </c:pt>
                <c:pt idx="280">
                  <c:v>103.34539413452148</c:v>
                </c:pt>
                <c:pt idx="281">
                  <c:v>103.59525680541992</c:v>
                </c:pt>
                <c:pt idx="282">
                  <c:v>103.97028923034668</c:v>
                </c:pt>
                <c:pt idx="283">
                  <c:v>104.22039031982422</c:v>
                </c:pt>
                <c:pt idx="284">
                  <c:v>104.34532165527344</c:v>
                </c:pt>
                <c:pt idx="285">
                  <c:v>104.53271865844727</c:v>
                </c:pt>
                <c:pt idx="286">
                  <c:v>104.65788841247559</c:v>
                </c:pt>
                <c:pt idx="287">
                  <c:v>104.84528541564941</c:v>
                </c:pt>
                <c:pt idx="288">
                  <c:v>105.03292083740234</c:v>
                </c:pt>
                <c:pt idx="289">
                  <c:v>105.22031784057617</c:v>
                </c:pt>
                <c:pt idx="290">
                  <c:v>105.34524917602539</c:v>
                </c:pt>
                <c:pt idx="291">
                  <c:v>105.47041893005371</c:v>
                </c:pt>
                <c:pt idx="292">
                  <c:v>105.65781593322754</c:v>
                </c:pt>
                <c:pt idx="293">
                  <c:v>105.84545135498047</c:v>
                </c:pt>
                <c:pt idx="294">
                  <c:v>105.97038269042969</c:v>
                </c:pt>
                <c:pt idx="295">
                  <c:v>106.0328483581543</c:v>
                </c:pt>
                <c:pt idx="296">
                  <c:v>106.15777969360352</c:v>
                </c:pt>
                <c:pt idx="297">
                  <c:v>106.28294944763184</c:v>
                </c:pt>
                <c:pt idx="298">
                  <c:v>106.22024536132812</c:v>
                </c:pt>
                <c:pt idx="299">
                  <c:v>106.47034645080566</c:v>
                </c:pt>
                <c:pt idx="300">
                  <c:v>106.40788078308105</c:v>
                </c:pt>
                <c:pt idx="301">
                  <c:v>106.53281211853027</c:v>
                </c:pt>
                <c:pt idx="302">
                  <c:v>106.59527778625488</c:v>
                </c:pt>
                <c:pt idx="303">
                  <c:v>106.59527778625488</c:v>
                </c:pt>
                <c:pt idx="304">
                  <c:v>106.59527778625488</c:v>
                </c:pt>
                <c:pt idx="305">
                  <c:v>106.47034645080566</c:v>
                </c:pt>
                <c:pt idx="306">
                  <c:v>106.47034645080566</c:v>
                </c:pt>
                <c:pt idx="307">
                  <c:v>106.40788078308105</c:v>
                </c:pt>
                <c:pt idx="308">
                  <c:v>106.47034645080566</c:v>
                </c:pt>
                <c:pt idx="309">
                  <c:v>106.40788078308105</c:v>
                </c:pt>
                <c:pt idx="310">
                  <c:v>106.22024536132812</c:v>
                </c:pt>
                <c:pt idx="311">
                  <c:v>106.22024536132812</c:v>
                </c:pt>
                <c:pt idx="312">
                  <c:v>106.15777969360352</c:v>
                </c:pt>
                <c:pt idx="313">
                  <c:v>106.09531402587891</c:v>
                </c:pt>
                <c:pt idx="314">
                  <c:v>106.0328483581543</c:v>
                </c:pt>
                <c:pt idx="315">
                  <c:v>105.72028160095215</c:v>
                </c:pt>
                <c:pt idx="316">
                  <c:v>105.53288459777832</c:v>
                </c:pt>
                <c:pt idx="317">
                  <c:v>105.28278350830078</c:v>
                </c:pt>
                <c:pt idx="318">
                  <c:v>105.15785217285156</c:v>
                </c:pt>
                <c:pt idx="319">
                  <c:v>104.90775108337402</c:v>
                </c:pt>
                <c:pt idx="320">
                  <c:v>104.53271865844727</c:v>
                </c:pt>
                <c:pt idx="321">
                  <c:v>104.22039031982422</c:v>
                </c:pt>
                <c:pt idx="322">
                  <c:v>103.90782356262207</c:v>
                </c:pt>
                <c:pt idx="323">
                  <c:v>103.53279113769531</c:v>
                </c:pt>
                <c:pt idx="324">
                  <c:v>103.22022438049316</c:v>
                </c:pt>
                <c:pt idx="325">
                  <c:v>102.65779495239258</c:v>
                </c:pt>
                <c:pt idx="326">
                  <c:v>102.03289985656738</c:v>
                </c:pt>
                <c:pt idx="327">
                  <c:v>101.5326976776123</c:v>
                </c:pt>
                <c:pt idx="328">
                  <c:v>101.03273391723633</c:v>
                </c:pt>
                <c:pt idx="329">
                  <c:v>100.53277015686035</c:v>
                </c:pt>
                <c:pt idx="330">
                  <c:v>99.907875061035156</c:v>
                </c:pt>
                <c:pt idx="331">
                  <c:v>99.282741546630859</c:v>
                </c:pt>
                <c:pt idx="332">
                  <c:v>98.657846450805664</c:v>
                </c:pt>
                <c:pt idx="333">
                  <c:v>98.032712936401367</c:v>
                </c:pt>
                <c:pt idx="334">
                  <c:v>97.345113754272461</c:v>
                </c:pt>
                <c:pt idx="335">
                  <c:v>96.720218658447266</c:v>
                </c:pt>
                <c:pt idx="336">
                  <c:v>96.095085144042969</c:v>
                </c:pt>
                <c:pt idx="337">
                  <c:v>95.532655715942383</c:v>
                </c:pt>
                <c:pt idx="338">
                  <c:v>94.970226287841797</c:v>
                </c:pt>
                <c:pt idx="339">
                  <c:v>94.282627105712891</c:v>
                </c:pt>
                <c:pt idx="340">
                  <c:v>93.470096588134766</c:v>
                </c:pt>
                <c:pt idx="341">
                  <c:v>92.72003173828125</c:v>
                </c:pt>
                <c:pt idx="342">
                  <c:v>92.095136642456055</c:v>
                </c:pt>
                <c:pt idx="343">
                  <c:v>91.595172882080078</c:v>
                </c:pt>
                <c:pt idx="344">
                  <c:v>91.032743453979492</c:v>
                </c:pt>
                <c:pt idx="345">
                  <c:v>90.345144271850586</c:v>
                </c:pt>
                <c:pt idx="346">
                  <c:v>89.65754508972168</c:v>
                </c:pt>
                <c:pt idx="347">
                  <c:v>89.095115661621094</c:v>
                </c:pt>
                <c:pt idx="348">
                  <c:v>88.657617568969727</c:v>
                </c:pt>
                <c:pt idx="349">
                  <c:v>88.282585144042969</c:v>
                </c:pt>
                <c:pt idx="350">
                  <c:v>87.657690048217773</c:v>
                </c:pt>
                <c:pt idx="351">
                  <c:v>87.157487869262695</c:v>
                </c:pt>
                <c:pt idx="352">
                  <c:v>86.782455444335938</c:v>
                </c:pt>
                <c:pt idx="353">
                  <c:v>86.157560348510742</c:v>
                </c:pt>
                <c:pt idx="354">
                  <c:v>85.720062255859375</c:v>
                </c:pt>
                <c:pt idx="355">
                  <c:v>85.220098495483398</c:v>
                </c:pt>
                <c:pt idx="356">
                  <c:v>84.845066070556641</c:v>
                </c:pt>
                <c:pt idx="357">
                  <c:v>84.470033645629883</c:v>
                </c:pt>
                <c:pt idx="358">
                  <c:v>84.282636642456055</c:v>
                </c:pt>
                <c:pt idx="359">
                  <c:v>83.907604217529297</c:v>
                </c:pt>
                <c:pt idx="360">
                  <c:v>83.532571792602539</c:v>
                </c:pt>
                <c:pt idx="361">
                  <c:v>83.157539367675781</c:v>
                </c:pt>
                <c:pt idx="362">
                  <c:v>82.657575607299805</c:v>
                </c:pt>
                <c:pt idx="363">
                  <c:v>82.282543182373047</c:v>
                </c:pt>
                <c:pt idx="364">
                  <c:v>81.969976425170898</c:v>
                </c:pt>
                <c:pt idx="365">
                  <c:v>81.594944000244141</c:v>
                </c:pt>
                <c:pt idx="366">
                  <c:v>81.282377243041992</c:v>
                </c:pt>
                <c:pt idx="367">
                  <c:v>80.970048904418945</c:v>
                </c:pt>
                <c:pt idx="368">
                  <c:v>80.719947814941406</c:v>
                </c:pt>
                <c:pt idx="369">
                  <c:v>80.407381057739258</c:v>
                </c:pt>
                <c:pt idx="370">
                  <c:v>79.969882965087891</c:v>
                </c:pt>
                <c:pt idx="371">
                  <c:v>79.532384872436523</c:v>
                </c:pt>
                <c:pt idx="372">
                  <c:v>79.282522201538086</c:v>
                </c:pt>
                <c:pt idx="373">
                  <c:v>78.969955444335938</c:v>
                </c:pt>
                <c:pt idx="374">
                  <c:v>78.59492301940918</c:v>
                </c:pt>
                <c:pt idx="375">
                  <c:v>78.841829299926758</c:v>
                </c:pt>
                <c:pt idx="376">
                  <c:v>78.498077392578125</c:v>
                </c:pt>
                <c:pt idx="377">
                  <c:v>78.166818618774414</c:v>
                </c:pt>
                <c:pt idx="378">
                  <c:v>77.960562705993652</c:v>
                </c:pt>
                <c:pt idx="379">
                  <c:v>77.716803550720215</c:v>
                </c:pt>
                <c:pt idx="380">
                  <c:v>77.441811561584473</c:v>
                </c:pt>
                <c:pt idx="381">
                  <c:v>77.248048782348633</c:v>
                </c:pt>
                <c:pt idx="382">
                  <c:v>76.910543441772461</c:v>
                </c:pt>
                <c:pt idx="383">
                  <c:v>76.623034477233887</c:v>
                </c:pt>
                <c:pt idx="384">
                  <c:v>76.354289054870605</c:v>
                </c:pt>
                <c:pt idx="385">
                  <c:v>76.116776466369629</c:v>
                </c:pt>
                <c:pt idx="386">
                  <c:v>75.879287719726563</c:v>
                </c:pt>
                <c:pt idx="387">
                  <c:v>75.654292106628418</c:v>
                </c:pt>
                <c:pt idx="388">
                  <c:v>75.454282760620117</c:v>
                </c:pt>
                <c:pt idx="389">
                  <c:v>75.173020362854004</c:v>
                </c:pt>
                <c:pt idx="390">
                  <c:v>74.860525131225586</c:v>
                </c:pt>
                <c:pt idx="391">
                  <c:v>74.673008918762207</c:v>
                </c:pt>
                <c:pt idx="392">
                  <c:v>74.504256248474121</c:v>
                </c:pt>
                <c:pt idx="393">
                  <c:v>74.291753768920898</c:v>
                </c:pt>
                <c:pt idx="394">
                  <c:v>74.110507965087891</c:v>
                </c:pt>
                <c:pt idx="395">
                  <c:v>73.872995376586914</c:v>
                </c:pt>
                <c:pt idx="396">
                  <c:v>73.723006248474121</c:v>
                </c:pt>
                <c:pt idx="397">
                  <c:v>73.52299690246582</c:v>
                </c:pt>
                <c:pt idx="398">
                  <c:v>73.423004150390625</c:v>
                </c:pt>
                <c:pt idx="399">
                  <c:v>73.310494422912598</c:v>
                </c:pt>
                <c:pt idx="400">
                  <c:v>73.19798469543457</c:v>
                </c:pt>
                <c:pt idx="401">
                  <c:v>72.947978973388672</c:v>
                </c:pt>
                <c:pt idx="402">
                  <c:v>72.729229927062988</c:v>
                </c:pt>
                <c:pt idx="403">
                  <c:v>72.647976875305176</c:v>
                </c:pt>
                <c:pt idx="404">
                  <c:v>72.585487365722656</c:v>
                </c:pt>
                <c:pt idx="405">
                  <c:v>72.47922420501709</c:v>
                </c:pt>
                <c:pt idx="406">
                  <c:v>72.404241561889648</c:v>
                </c:pt>
                <c:pt idx="407">
                  <c:v>72.272968292236328</c:v>
                </c:pt>
                <c:pt idx="408">
                  <c:v>72.22297191619873</c:v>
                </c:pt>
                <c:pt idx="409">
                  <c:v>72.197985649108887</c:v>
                </c:pt>
                <c:pt idx="410">
                  <c:v>72.110486030578613</c:v>
                </c:pt>
                <c:pt idx="411">
                  <c:v>71.991729736328125</c:v>
                </c:pt>
                <c:pt idx="412">
                  <c:v>72.010469436645508</c:v>
                </c:pt>
                <c:pt idx="413">
                  <c:v>72.02298641204834</c:v>
                </c:pt>
                <c:pt idx="414">
                  <c:v>72.041726112365723</c:v>
                </c:pt>
                <c:pt idx="415">
                  <c:v>71.985483169555664</c:v>
                </c:pt>
                <c:pt idx="416">
                  <c:v>72.047972679138184</c:v>
                </c:pt>
                <c:pt idx="417">
                  <c:v>72.104215621948242</c:v>
                </c:pt>
                <c:pt idx="418">
                  <c:v>72.21672534942627</c:v>
                </c:pt>
                <c:pt idx="419">
                  <c:v>72.247982025146484</c:v>
                </c:pt>
                <c:pt idx="420">
                  <c:v>72.354221343994141</c:v>
                </c:pt>
                <c:pt idx="421">
                  <c:v>72.491741180419922</c:v>
                </c:pt>
                <c:pt idx="422">
                  <c:v>72.679233551025391</c:v>
                </c:pt>
                <c:pt idx="423">
                  <c:v>72.816729545593262</c:v>
                </c:pt>
                <c:pt idx="424">
                  <c:v>73.004245758056641</c:v>
                </c:pt>
                <c:pt idx="425">
                  <c:v>73.166751861572266</c:v>
                </c:pt>
                <c:pt idx="426">
                  <c:v>73.279237747192383</c:v>
                </c:pt>
                <c:pt idx="427">
                  <c:v>73.510503768920898</c:v>
                </c:pt>
                <c:pt idx="428">
                  <c:v>73.747992515563965</c:v>
                </c:pt>
                <c:pt idx="429">
                  <c:v>73.923015594482422</c:v>
                </c:pt>
                <c:pt idx="430">
                  <c:v>74.166750907897949</c:v>
                </c:pt>
                <c:pt idx="431">
                  <c:v>74.260520935058594</c:v>
                </c:pt>
                <c:pt idx="432">
                  <c:v>74.485516548156738</c:v>
                </c:pt>
                <c:pt idx="433">
                  <c:v>74.735522270202637</c:v>
                </c:pt>
                <c:pt idx="434">
                  <c:v>75.154280662536621</c:v>
                </c:pt>
                <c:pt idx="435">
                  <c:v>75.448036193847656</c:v>
                </c:pt>
                <c:pt idx="436">
                  <c:v>75.885534286499023</c:v>
                </c:pt>
                <c:pt idx="437">
                  <c:v>76.198029518127441</c:v>
                </c:pt>
                <c:pt idx="438">
                  <c:v>76.760554313659668</c:v>
                </c:pt>
                <c:pt idx="439">
                  <c:v>77.148056030273438</c:v>
                </c:pt>
                <c:pt idx="440">
                  <c:v>77.535557746887207</c:v>
                </c:pt>
                <c:pt idx="441">
                  <c:v>78.07307243347168</c:v>
                </c:pt>
                <c:pt idx="442">
                  <c:v>78.766822814941406</c:v>
                </c:pt>
                <c:pt idx="443">
                  <c:v>79.429340362548828</c:v>
                </c:pt>
                <c:pt idx="444">
                  <c:v>80.054354667663574</c:v>
                </c:pt>
                <c:pt idx="445">
                  <c:v>80.523109436035156</c:v>
                </c:pt>
                <c:pt idx="446">
                  <c:v>81.360626220703125</c:v>
                </c:pt>
                <c:pt idx="447">
                  <c:v>81.985616683959961</c:v>
                </c:pt>
                <c:pt idx="448">
                  <c:v>82.773137092590332</c:v>
                </c:pt>
                <c:pt idx="449">
                  <c:v>83.391904830932617</c:v>
                </c:pt>
                <c:pt idx="450">
                  <c:v>84.279417991638184</c:v>
                </c:pt>
                <c:pt idx="451">
                  <c:v>85.198187828063965</c:v>
                </c:pt>
                <c:pt idx="452">
                  <c:v>86.14194393157959</c:v>
                </c:pt>
                <c:pt idx="453">
                  <c:v>87.24820613861084</c:v>
                </c:pt>
                <c:pt idx="454">
                  <c:v>88.216972351074219</c:v>
                </c:pt>
                <c:pt idx="455">
                  <c:v>89.179491996765137</c:v>
                </c:pt>
                <c:pt idx="456">
                  <c:v>90.341997146606445</c:v>
                </c:pt>
                <c:pt idx="457">
                  <c:v>91.454529762268066</c:v>
                </c:pt>
                <c:pt idx="458">
                  <c:v>92.667031288146973</c:v>
                </c:pt>
                <c:pt idx="459">
                  <c:v>93.892049789428711</c:v>
                </c:pt>
                <c:pt idx="460">
                  <c:v>95.104575157165527</c:v>
                </c:pt>
                <c:pt idx="461">
                  <c:v>96.467089653015137</c:v>
                </c:pt>
                <c:pt idx="462">
                  <c:v>97.679615020751953</c:v>
                </c:pt>
                <c:pt idx="463">
                  <c:v>99.123382568359375</c:v>
                </c:pt>
                <c:pt idx="464">
                  <c:v>100.53591728210449</c:v>
                </c:pt>
                <c:pt idx="465">
                  <c:v>102.32968330383301</c:v>
                </c:pt>
                <c:pt idx="466">
                  <c:v>104.01721000671387</c:v>
                </c:pt>
                <c:pt idx="467">
                  <c:v>105.1109790802002</c:v>
                </c:pt>
                <c:pt idx="468">
                  <c:v>106.43599033355713</c:v>
                </c:pt>
                <c:pt idx="469">
                  <c:v>107.523512840271</c:v>
                </c:pt>
                <c:pt idx="470">
                  <c:v>109.00478363037109</c:v>
                </c:pt>
                <c:pt idx="471">
                  <c:v>110.44855117797852</c:v>
                </c:pt>
                <c:pt idx="472">
                  <c:v>111.82358264923096</c:v>
                </c:pt>
                <c:pt idx="473">
                  <c:v>113.24236392974854</c:v>
                </c:pt>
                <c:pt idx="474">
                  <c:v>114.6611213684082</c:v>
                </c:pt>
                <c:pt idx="475">
                  <c:v>115.91739654541016</c:v>
                </c:pt>
                <c:pt idx="476">
                  <c:v>117.36741065979004</c:v>
                </c:pt>
                <c:pt idx="477">
                  <c:v>118.79868507385254</c:v>
                </c:pt>
                <c:pt idx="478">
                  <c:v>120.15495300292969</c:v>
                </c:pt>
                <c:pt idx="479">
                  <c:v>121.36123180389404</c:v>
                </c:pt>
                <c:pt idx="480">
                  <c:v>122.66125679016113</c:v>
                </c:pt>
                <c:pt idx="481">
                  <c:v>124.00503158569336</c:v>
                </c:pt>
                <c:pt idx="482">
                  <c:v>125.28629302978516</c:v>
                </c:pt>
                <c:pt idx="483">
                  <c:v>126.442551612854</c:v>
                </c:pt>
                <c:pt idx="484">
                  <c:v>127.65507698059082</c:v>
                </c:pt>
                <c:pt idx="485">
                  <c:v>128.78010272979736</c:v>
                </c:pt>
                <c:pt idx="486">
                  <c:v>129.53636646270752</c:v>
                </c:pt>
                <c:pt idx="487">
                  <c:v>130.68013191223145</c:v>
                </c:pt>
                <c:pt idx="488">
                  <c:v>131.59887790679932</c:v>
                </c:pt>
                <c:pt idx="489">
                  <c:v>132.73639678955078</c:v>
                </c:pt>
                <c:pt idx="490">
                  <c:v>133.79266262054443</c:v>
                </c:pt>
                <c:pt idx="491">
                  <c:v>134.75518226623535</c:v>
                </c:pt>
                <c:pt idx="492">
                  <c:v>135.74268817901611</c:v>
                </c:pt>
                <c:pt idx="493">
                  <c:v>136.62395477294922</c:v>
                </c:pt>
                <c:pt idx="494">
                  <c:v>137.56148815155029</c:v>
                </c:pt>
                <c:pt idx="495">
                  <c:v>138.31772804260254</c:v>
                </c:pt>
                <c:pt idx="496">
                  <c:v>139.0739917755127</c:v>
                </c:pt>
                <c:pt idx="497">
                  <c:v>139.78025913238525</c:v>
                </c:pt>
                <c:pt idx="498">
                  <c:v>140.59276580810547</c:v>
                </c:pt>
                <c:pt idx="499">
                  <c:v>141.31152629852295</c:v>
                </c:pt>
                <c:pt idx="500">
                  <c:v>142.04905033111572</c:v>
                </c:pt>
                <c:pt idx="501">
                  <c:v>142.64905452728271</c:v>
                </c:pt>
                <c:pt idx="502">
                  <c:v>143.03350448608398</c:v>
                </c:pt>
                <c:pt idx="503">
                  <c:v>143.84603500366211</c:v>
                </c:pt>
                <c:pt idx="504">
                  <c:v>144.4709300994873</c:v>
                </c:pt>
                <c:pt idx="505">
                  <c:v>145.22099494934082</c:v>
                </c:pt>
                <c:pt idx="506">
                  <c:v>145.84589004516602</c:v>
                </c:pt>
                <c:pt idx="507">
                  <c:v>146.59595489501953</c:v>
                </c:pt>
                <c:pt idx="508">
                  <c:v>147.22108840942383</c:v>
                </c:pt>
                <c:pt idx="509">
                  <c:v>147.53341674804687</c:v>
                </c:pt>
                <c:pt idx="510">
                  <c:v>148.09608459472656</c:v>
                </c:pt>
                <c:pt idx="511">
                  <c:v>148.72097969055176</c:v>
                </c:pt>
                <c:pt idx="512">
                  <c:v>148.90861511230469</c:v>
                </c:pt>
                <c:pt idx="513">
                  <c:v>149.28340911865234</c:v>
                </c:pt>
                <c:pt idx="514">
                  <c:v>150.03347396850586</c:v>
                </c:pt>
                <c:pt idx="515">
                  <c:v>150.2835750579834</c:v>
                </c:pt>
                <c:pt idx="516">
                  <c:v>150.78353881835937</c:v>
                </c:pt>
                <c:pt idx="517">
                  <c:v>151.03363990783691</c:v>
                </c:pt>
                <c:pt idx="518">
                  <c:v>151.28350257873535</c:v>
                </c:pt>
                <c:pt idx="519">
                  <c:v>151.84617042541504</c:v>
                </c:pt>
                <c:pt idx="520">
                  <c:v>152.2209644317627</c:v>
                </c:pt>
                <c:pt idx="521">
                  <c:v>152.53353118896484</c:v>
                </c:pt>
                <c:pt idx="522">
                  <c:v>153.03349494934082</c:v>
                </c:pt>
                <c:pt idx="523">
                  <c:v>153.15866470336914</c:v>
                </c:pt>
                <c:pt idx="524">
                  <c:v>153.5336971282959</c:v>
                </c:pt>
                <c:pt idx="525">
                  <c:v>153.5336971282959</c:v>
                </c:pt>
                <c:pt idx="526">
                  <c:v>153.90849113464355</c:v>
                </c:pt>
                <c:pt idx="527">
                  <c:v>154.34598922729492</c:v>
                </c:pt>
                <c:pt idx="528">
                  <c:v>154.65855598449707</c:v>
                </c:pt>
                <c:pt idx="529">
                  <c:v>155.22122383117676</c:v>
                </c:pt>
                <c:pt idx="530">
                  <c:v>155.40862083435059</c:v>
                </c:pt>
                <c:pt idx="531">
                  <c:v>155.84611892700195</c:v>
                </c:pt>
                <c:pt idx="532">
                  <c:v>155.5335521697998</c:v>
                </c:pt>
                <c:pt idx="533">
                  <c:v>156.1586856842041</c:v>
                </c:pt>
                <c:pt idx="534">
                  <c:v>156.40854835510254</c:v>
                </c:pt>
                <c:pt idx="535">
                  <c:v>156.40854835510254</c:v>
                </c:pt>
                <c:pt idx="536">
                  <c:v>157.03368186950684</c:v>
                </c:pt>
                <c:pt idx="537">
                  <c:v>157.28354454040527</c:v>
                </c:pt>
                <c:pt idx="538">
                  <c:v>157.65857696533203</c:v>
                </c:pt>
                <c:pt idx="539">
                  <c:v>157.65857696533203</c:v>
                </c:pt>
                <c:pt idx="540">
                  <c:v>157.90867805480957</c:v>
                </c:pt>
                <c:pt idx="541">
                  <c:v>157.97114372253418</c:v>
                </c:pt>
                <c:pt idx="542">
                  <c:v>158.22124481201172</c:v>
                </c:pt>
                <c:pt idx="543">
                  <c:v>158.28371047973633</c:v>
                </c:pt>
                <c:pt idx="544">
                  <c:v>158.59627723693848</c:v>
                </c:pt>
                <c:pt idx="545">
                  <c:v>158.7212085723877</c:v>
                </c:pt>
                <c:pt idx="546">
                  <c:v>159.03377532958984</c:v>
                </c:pt>
                <c:pt idx="547">
                  <c:v>159.34610366821289</c:v>
                </c:pt>
                <c:pt idx="548">
                  <c:v>159.28363800048828</c:v>
                </c:pt>
                <c:pt idx="549">
                  <c:v>159.53373908996582</c:v>
                </c:pt>
                <c:pt idx="550">
                  <c:v>159.97123718261719</c:v>
                </c:pt>
                <c:pt idx="551">
                  <c:v>160.15863418579102</c:v>
                </c:pt>
                <c:pt idx="552">
                  <c:v>160.40873527526855</c:v>
                </c:pt>
                <c:pt idx="553">
                  <c:v>160.7213020324707</c:v>
                </c:pt>
                <c:pt idx="554">
                  <c:v>160.09616851806641</c:v>
                </c:pt>
                <c:pt idx="555">
                  <c:v>160.65859794616699</c:v>
                </c:pt>
                <c:pt idx="556">
                  <c:v>160.84623336791992</c:v>
                </c:pt>
                <c:pt idx="557">
                  <c:v>160.59613227844238</c:v>
                </c:pt>
                <c:pt idx="558">
                  <c:v>160.97116470336914</c:v>
                </c:pt>
                <c:pt idx="559">
                  <c:v>161.03363037109375</c:v>
                </c:pt>
                <c:pt idx="560">
                  <c:v>161.15880012512207</c:v>
                </c:pt>
              </c:numCache>
            </c:numRef>
          </c:yVal>
          <c:smooth val="1"/>
        </c:ser>
        <c:ser>
          <c:idx val="1"/>
          <c:order val="1"/>
          <c:tx>
            <c:v>Curve</c:v>
          </c:tx>
          <c:marker>
            <c:symbol val="none"/>
          </c:marker>
          <c:xVal>
            <c:numRef>
              <c:f>Sheet1!$C$3:$C$564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Sheet1!$D$3:$D$564</c:f>
              <c:numCache>
                <c:formatCode>General</c:formatCode>
                <c:ptCount val="562"/>
                <c:pt idx="0">
                  <c:v>133.15820693969727</c:v>
                </c:pt>
                <c:pt idx="1">
                  <c:v>135.84589958190918</c:v>
                </c:pt>
                <c:pt idx="2">
                  <c:v>135.53333282470703</c:v>
                </c:pt>
                <c:pt idx="3">
                  <c:v>135.65826416015625</c:v>
                </c:pt>
                <c:pt idx="4">
                  <c:v>135.59579849243164</c:v>
                </c:pt>
                <c:pt idx="5">
                  <c:v>135.65826416015625</c:v>
                </c:pt>
                <c:pt idx="6">
                  <c:v>135.53333282470703</c:v>
                </c:pt>
                <c:pt idx="7">
                  <c:v>135.53333282470703</c:v>
                </c:pt>
                <c:pt idx="8">
                  <c:v>135.09583473205566</c:v>
                </c:pt>
                <c:pt idx="9">
                  <c:v>135.09583473205566</c:v>
                </c:pt>
                <c:pt idx="10">
                  <c:v>135.09583473205566</c:v>
                </c:pt>
                <c:pt idx="11">
                  <c:v>135.03336906433105</c:v>
                </c:pt>
                <c:pt idx="12">
                  <c:v>134.6583366394043</c:v>
                </c:pt>
                <c:pt idx="13">
                  <c:v>134.59587097167969</c:v>
                </c:pt>
                <c:pt idx="14">
                  <c:v>134.56457853317261</c:v>
                </c:pt>
                <c:pt idx="15">
                  <c:v>134.55681502819061</c:v>
                </c:pt>
                <c:pt idx="16">
                  <c:v>134.53340530395508</c:v>
                </c:pt>
                <c:pt idx="17">
                  <c:v>134.53340530395508</c:v>
                </c:pt>
                <c:pt idx="18">
                  <c:v>134.54902172088623</c:v>
                </c:pt>
                <c:pt idx="19">
                  <c:v>134.56854224205017</c:v>
                </c:pt>
                <c:pt idx="20">
                  <c:v>134.59587097167969</c:v>
                </c:pt>
                <c:pt idx="21">
                  <c:v>134.59587097167969</c:v>
                </c:pt>
                <c:pt idx="22">
                  <c:v>134.54896211624146</c:v>
                </c:pt>
                <c:pt idx="23">
                  <c:v>134.53340530395508</c:v>
                </c:pt>
                <c:pt idx="24">
                  <c:v>134.47070121765137</c:v>
                </c:pt>
                <c:pt idx="25">
                  <c:v>134.28330421447754</c:v>
                </c:pt>
                <c:pt idx="26">
                  <c:v>134.6583366394043</c:v>
                </c:pt>
                <c:pt idx="27">
                  <c:v>134.34576988220215</c:v>
                </c:pt>
                <c:pt idx="28">
                  <c:v>134.28330421447754</c:v>
                </c:pt>
                <c:pt idx="29">
                  <c:v>134.28330421447754</c:v>
                </c:pt>
                <c:pt idx="30">
                  <c:v>134.033203125</c:v>
                </c:pt>
                <c:pt idx="31">
                  <c:v>133.84580612182617</c:v>
                </c:pt>
                <c:pt idx="32">
                  <c:v>133.78334045410156</c:v>
                </c:pt>
                <c:pt idx="33">
                  <c:v>133.59570503234863</c:v>
                </c:pt>
                <c:pt idx="34">
                  <c:v>133.97073745727539</c:v>
                </c:pt>
                <c:pt idx="35">
                  <c:v>133.53323936462402</c:v>
                </c:pt>
                <c:pt idx="36">
                  <c:v>133.4083080291748</c:v>
                </c:pt>
                <c:pt idx="37">
                  <c:v>133.59570503234863</c:v>
                </c:pt>
                <c:pt idx="38">
                  <c:v>133.53323936462402</c:v>
                </c:pt>
                <c:pt idx="39">
                  <c:v>133.3613395690918</c:v>
                </c:pt>
                <c:pt idx="40">
                  <c:v>133.09574127197266</c:v>
                </c:pt>
                <c:pt idx="41">
                  <c:v>133.22067260742187</c:v>
                </c:pt>
                <c:pt idx="42">
                  <c:v>132.97080993652344</c:v>
                </c:pt>
                <c:pt idx="43">
                  <c:v>132.7207088470459</c:v>
                </c:pt>
                <c:pt idx="44">
                  <c:v>132.34567642211914</c:v>
                </c:pt>
                <c:pt idx="45">
                  <c:v>132.22074508666992</c:v>
                </c:pt>
                <c:pt idx="46">
                  <c:v>132.40814208984375</c:v>
                </c:pt>
                <c:pt idx="47">
                  <c:v>131.97064399719238</c:v>
                </c:pt>
                <c:pt idx="48">
                  <c:v>131.78324699401855</c:v>
                </c:pt>
                <c:pt idx="49">
                  <c:v>132.03334808349609</c:v>
                </c:pt>
                <c:pt idx="50">
                  <c:v>131.53314590454102</c:v>
                </c:pt>
                <c:pt idx="51">
                  <c:v>131.28328323364258</c:v>
                </c:pt>
                <c:pt idx="52">
                  <c:v>131.09564781188965</c:v>
                </c:pt>
                <c:pt idx="53">
                  <c:v>131.15835189819336</c:v>
                </c:pt>
                <c:pt idx="54">
                  <c:v>131.15835189819336</c:v>
                </c:pt>
                <c:pt idx="55">
                  <c:v>131.09564781188965</c:v>
                </c:pt>
                <c:pt idx="56">
                  <c:v>130.90825080871582</c:v>
                </c:pt>
                <c:pt idx="57">
                  <c:v>130.7833194732666</c:v>
                </c:pt>
                <c:pt idx="58">
                  <c:v>130.65814971923828</c:v>
                </c:pt>
                <c:pt idx="59">
                  <c:v>130.34582138061523</c:v>
                </c:pt>
                <c:pt idx="60">
                  <c:v>129.97078895568848</c:v>
                </c:pt>
                <c:pt idx="61">
                  <c:v>129.84561920166016</c:v>
                </c:pt>
                <c:pt idx="62">
                  <c:v>129.4708251953125</c:v>
                </c:pt>
                <c:pt idx="63">
                  <c:v>129.09579277038574</c:v>
                </c:pt>
                <c:pt idx="64">
                  <c:v>128.97062301635742</c:v>
                </c:pt>
                <c:pt idx="65">
                  <c:v>129.03308868408203</c:v>
                </c:pt>
                <c:pt idx="66">
                  <c:v>128.59559059143066</c:v>
                </c:pt>
                <c:pt idx="67">
                  <c:v>128.09562683105469</c:v>
                </c:pt>
                <c:pt idx="68">
                  <c:v>128.03316116333008</c:v>
                </c:pt>
                <c:pt idx="69">
                  <c:v>127.72059440612793</c:v>
                </c:pt>
                <c:pt idx="70">
                  <c:v>127.59566307067871</c:v>
                </c:pt>
                <c:pt idx="71">
                  <c:v>127.34556198120117</c:v>
                </c:pt>
                <c:pt idx="72">
                  <c:v>126.97076797485352</c:v>
                </c:pt>
                <c:pt idx="73">
                  <c:v>126.72066688537598</c:v>
                </c:pt>
                <c:pt idx="74">
                  <c:v>126.47056579589844</c:v>
                </c:pt>
                <c:pt idx="75">
                  <c:v>126.220703125</c:v>
                </c:pt>
                <c:pt idx="76">
                  <c:v>126.220703125</c:v>
                </c:pt>
                <c:pt idx="77">
                  <c:v>125.84567070007324</c:v>
                </c:pt>
                <c:pt idx="78">
                  <c:v>125.47063827514648</c:v>
                </c:pt>
                <c:pt idx="79">
                  <c:v>125.22053718566895</c:v>
                </c:pt>
                <c:pt idx="80">
                  <c:v>124.97067451477051</c:v>
                </c:pt>
                <c:pt idx="81">
                  <c:v>124.72057342529297</c:v>
                </c:pt>
                <c:pt idx="82">
                  <c:v>124.09567832946777</c:v>
                </c:pt>
                <c:pt idx="83">
                  <c:v>124.09567832946777</c:v>
                </c:pt>
                <c:pt idx="84">
                  <c:v>123.65818023681641</c:v>
                </c:pt>
                <c:pt idx="85">
                  <c:v>123.65818023681641</c:v>
                </c:pt>
                <c:pt idx="86">
                  <c:v>123.34561347961426</c:v>
                </c:pt>
                <c:pt idx="87">
                  <c:v>123.09551239013672</c:v>
                </c:pt>
                <c:pt idx="88">
                  <c:v>122.59554862976074</c:v>
                </c:pt>
                <c:pt idx="89">
                  <c:v>122.15805053710937</c:v>
                </c:pt>
                <c:pt idx="90">
                  <c:v>121.84548377990723</c:v>
                </c:pt>
                <c:pt idx="91">
                  <c:v>121.53315544128418</c:v>
                </c:pt>
                <c:pt idx="92">
                  <c:v>120.97048759460449</c:v>
                </c:pt>
                <c:pt idx="93">
                  <c:v>120.84555625915527</c:v>
                </c:pt>
                <c:pt idx="94">
                  <c:v>120.22066116333008</c:v>
                </c:pt>
                <c:pt idx="95">
                  <c:v>119.65799331665039</c:v>
                </c:pt>
                <c:pt idx="96">
                  <c:v>119.40813064575195</c:v>
                </c:pt>
                <c:pt idx="97">
                  <c:v>119.0955638885498</c:v>
                </c:pt>
                <c:pt idx="98">
                  <c:v>118.84546279907227</c:v>
                </c:pt>
                <c:pt idx="99">
                  <c:v>118.4079647064209</c:v>
                </c:pt>
                <c:pt idx="100">
                  <c:v>117.90800094604492</c:v>
                </c:pt>
                <c:pt idx="101">
                  <c:v>117.59543418884277</c:v>
                </c:pt>
                <c:pt idx="102">
                  <c:v>117.22064018249512</c:v>
                </c:pt>
                <c:pt idx="103">
                  <c:v>116.90807342529297</c:v>
                </c:pt>
                <c:pt idx="104">
                  <c:v>116.40810966491699</c:v>
                </c:pt>
                <c:pt idx="105">
                  <c:v>116.03307723999023</c:v>
                </c:pt>
                <c:pt idx="106">
                  <c:v>115.65804481506348</c:v>
                </c:pt>
                <c:pt idx="107">
                  <c:v>115.28301239013672</c:v>
                </c:pt>
                <c:pt idx="108">
                  <c:v>114.90797996520996</c:v>
                </c:pt>
                <c:pt idx="109">
                  <c:v>114.34555053710937</c:v>
                </c:pt>
                <c:pt idx="110">
                  <c:v>113.78288269042969</c:v>
                </c:pt>
                <c:pt idx="111">
                  <c:v>113.15798759460449</c:v>
                </c:pt>
                <c:pt idx="112">
                  <c:v>112.84542083740234</c:v>
                </c:pt>
                <c:pt idx="113">
                  <c:v>112.15806007385254</c:v>
                </c:pt>
                <c:pt idx="114">
                  <c:v>111.65785789489746</c:v>
                </c:pt>
                <c:pt idx="115">
                  <c:v>111.34552955627441</c:v>
                </c:pt>
                <c:pt idx="116">
                  <c:v>110.84532737731934</c:v>
                </c:pt>
                <c:pt idx="117">
                  <c:v>110.28289794921875</c:v>
                </c:pt>
                <c:pt idx="118">
                  <c:v>109.78293418884277</c:v>
                </c:pt>
                <c:pt idx="119">
                  <c:v>109.2829704284668</c:v>
                </c:pt>
                <c:pt idx="120">
                  <c:v>108.78300666809082</c:v>
                </c:pt>
                <c:pt idx="121">
                  <c:v>108.15787315368652</c:v>
                </c:pt>
                <c:pt idx="122">
                  <c:v>107.84530639648437</c:v>
                </c:pt>
                <c:pt idx="123">
                  <c:v>107.03277587890625</c:v>
                </c:pt>
                <c:pt idx="124">
                  <c:v>106.59527778625488</c:v>
                </c:pt>
                <c:pt idx="125">
                  <c:v>106.0328483581543</c:v>
                </c:pt>
                <c:pt idx="126">
                  <c:v>105.65781593322754</c:v>
                </c:pt>
                <c:pt idx="127">
                  <c:v>105.15785217285156</c:v>
                </c:pt>
                <c:pt idx="128">
                  <c:v>104.59542274475098</c:v>
                </c:pt>
                <c:pt idx="129">
                  <c:v>104.22039031982422</c:v>
                </c:pt>
                <c:pt idx="130">
                  <c:v>103.4703254699707</c:v>
                </c:pt>
                <c:pt idx="131">
                  <c:v>102.97036170959473</c:v>
                </c:pt>
                <c:pt idx="132">
                  <c:v>102.34522819519043</c:v>
                </c:pt>
                <c:pt idx="133">
                  <c:v>101.78279876708984</c:v>
                </c:pt>
                <c:pt idx="134">
                  <c:v>101.15766525268555</c:v>
                </c:pt>
                <c:pt idx="135">
                  <c:v>100.65770149230957</c:v>
                </c:pt>
                <c:pt idx="136">
                  <c:v>100.03280639648437</c:v>
                </c:pt>
                <c:pt idx="137">
                  <c:v>99.532842636108398</c:v>
                </c:pt>
                <c:pt idx="138">
                  <c:v>98.845243453979492</c:v>
                </c:pt>
                <c:pt idx="139">
                  <c:v>98.345279693603516</c:v>
                </c:pt>
                <c:pt idx="140">
                  <c:v>97.845315933227539</c:v>
                </c:pt>
                <c:pt idx="141">
                  <c:v>97.282648086547852</c:v>
                </c:pt>
                <c:pt idx="142">
                  <c:v>96.782684326171875</c:v>
                </c:pt>
                <c:pt idx="143">
                  <c:v>96.220254898071289</c:v>
                </c:pt>
                <c:pt idx="144">
                  <c:v>95.720291137695313</c:v>
                </c:pt>
                <c:pt idx="145">
                  <c:v>95.220088958740234</c:v>
                </c:pt>
                <c:pt idx="146">
                  <c:v>94.53272819519043</c:v>
                </c:pt>
                <c:pt idx="147">
                  <c:v>94.095230102539063</c:v>
                </c:pt>
                <c:pt idx="148">
                  <c:v>93.532562255859375</c:v>
                </c:pt>
                <c:pt idx="149">
                  <c:v>93.157768249511719</c:v>
                </c:pt>
                <c:pt idx="150">
                  <c:v>92.595100402832031</c:v>
                </c:pt>
                <c:pt idx="151">
                  <c:v>92.157602310180664</c:v>
                </c:pt>
                <c:pt idx="152">
                  <c:v>91.782569885253906</c:v>
                </c:pt>
                <c:pt idx="153">
                  <c:v>91.345071792602539</c:v>
                </c:pt>
                <c:pt idx="154">
                  <c:v>90.845108032226563</c:v>
                </c:pt>
                <c:pt idx="155">
                  <c:v>90.282678604125977</c:v>
                </c:pt>
                <c:pt idx="156">
                  <c:v>89.845180511474609</c:v>
                </c:pt>
                <c:pt idx="157">
                  <c:v>89.532613754272461</c:v>
                </c:pt>
                <c:pt idx="158">
                  <c:v>88.907480239868164</c:v>
                </c:pt>
                <c:pt idx="159">
                  <c:v>88.720083236694336</c:v>
                </c:pt>
                <c:pt idx="160">
                  <c:v>88.345050811767578</c:v>
                </c:pt>
                <c:pt idx="161">
                  <c:v>88.095188140869141</c:v>
                </c:pt>
                <c:pt idx="162">
                  <c:v>87.720155715942383</c:v>
                </c:pt>
                <c:pt idx="163">
                  <c:v>87.282657623291016</c:v>
                </c:pt>
                <c:pt idx="164">
                  <c:v>87.095022201538086</c:v>
                </c:pt>
                <c:pt idx="165">
                  <c:v>86.845159530639648</c:v>
                </c:pt>
                <c:pt idx="166">
                  <c:v>86.5325927734375</c:v>
                </c:pt>
                <c:pt idx="167">
                  <c:v>86.220026016235352</c:v>
                </c:pt>
                <c:pt idx="168">
                  <c:v>85.907459259033203</c:v>
                </c:pt>
                <c:pt idx="169">
                  <c:v>85.782527923583984</c:v>
                </c:pt>
                <c:pt idx="170">
                  <c:v>85.532426834106445</c:v>
                </c:pt>
                <c:pt idx="171">
                  <c:v>85.469961166381836</c:v>
                </c:pt>
                <c:pt idx="172">
                  <c:v>85.157632827758789</c:v>
                </c:pt>
                <c:pt idx="173">
                  <c:v>85.094928741455078</c:v>
                </c:pt>
                <c:pt idx="174">
                  <c:v>84.845066070556641</c:v>
                </c:pt>
                <c:pt idx="175">
                  <c:v>84.845066070556641</c:v>
                </c:pt>
                <c:pt idx="176">
                  <c:v>84.594964981079102</c:v>
                </c:pt>
                <c:pt idx="177">
                  <c:v>84.470033645629883</c:v>
                </c:pt>
                <c:pt idx="178">
                  <c:v>84.219932556152344</c:v>
                </c:pt>
                <c:pt idx="179">
                  <c:v>84.219932556152344</c:v>
                </c:pt>
                <c:pt idx="180">
                  <c:v>84.157466888427734</c:v>
                </c:pt>
                <c:pt idx="181">
                  <c:v>84.032535552978516</c:v>
                </c:pt>
                <c:pt idx="182">
                  <c:v>84.032535552978516</c:v>
                </c:pt>
                <c:pt idx="183">
                  <c:v>84.032535552978516</c:v>
                </c:pt>
                <c:pt idx="184">
                  <c:v>84.032535552978516</c:v>
                </c:pt>
                <c:pt idx="185">
                  <c:v>83.970069885253906</c:v>
                </c:pt>
                <c:pt idx="186">
                  <c:v>84.032535552978516</c:v>
                </c:pt>
                <c:pt idx="187">
                  <c:v>84.345102310180664</c:v>
                </c:pt>
                <c:pt idx="188">
                  <c:v>84.345102310180664</c:v>
                </c:pt>
                <c:pt idx="189">
                  <c:v>84.407567977905273</c:v>
                </c:pt>
                <c:pt idx="190">
                  <c:v>84.470033645629883</c:v>
                </c:pt>
                <c:pt idx="191">
                  <c:v>84.594964981079102</c:v>
                </c:pt>
                <c:pt idx="192">
                  <c:v>84.657430648803711</c:v>
                </c:pt>
                <c:pt idx="193">
                  <c:v>84.782600402832031</c:v>
                </c:pt>
                <c:pt idx="194">
                  <c:v>84.969997406005859</c:v>
                </c:pt>
                <c:pt idx="195">
                  <c:v>85.094928741455078</c:v>
                </c:pt>
                <c:pt idx="196">
                  <c:v>85.220098495483398</c:v>
                </c:pt>
                <c:pt idx="197">
                  <c:v>85.469961166381836</c:v>
                </c:pt>
                <c:pt idx="198">
                  <c:v>85.595130920410156</c:v>
                </c:pt>
                <c:pt idx="199">
                  <c:v>85.844993591308594</c:v>
                </c:pt>
                <c:pt idx="200">
                  <c:v>85.907459259033203</c:v>
                </c:pt>
                <c:pt idx="201">
                  <c:v>86.220026016235352</c:v>
                </c:pt>
                <c:pt idx="202">
                  <c:v>86.220026016235352</c:v>
                </c:pt>
                <c:pt idx="203">
                  <c:v>86.34495735168457</c:v>
                </c:pt>
                <c:pt idx="204">
                  <c:v>86.34495735168457</c:v>
                </c:pt>
                <c:pt idx="205">
                  <c:v>86.657524108886719</c:v>
                </c:pt>
                <c:pt idx="206">
                  <c:v>86.657524108886719</c:v>
                </c:pt>
                <c:pt idx="207">
                  <c:v>86.782455444335938</c:v>
                </c:pt>
                <c:pt idx="208">
                  <c:v>86.907625198364258</c:v>
                </c:pt>
                <c:pt idx="209">
                  <c:v>86.970090866088867</c:v>
                </c:pt>
                <c:pt idx="210">
                  <c:v>86.782455444335938</c:v>
                </c:pt>
                <c:pt idx="211">
                  <c:v>86.907625198364258</c:v>
                </c:pt>
                <c:pt idx="212">
                  <c:v>86.970090866088867</c:v>
                </c:pt>
                <c:pt idx="213">
                  <c:v>86.782455444335938</c:v>
                </c:pt>
                <c:pt idx="214">
                  <c:v>86.657524108886719</c:v>
                </c:pt>
                <c:pt idx="215">
                  <c:v>86.595058441162109</c:v>
                </c:pt>
                <c:pt idx="216">
                  <c:v>86.470127105712891</c:v>
                </c:pt>
                <c:pt idx="217">
                  <c:v>86.470127105712891</c:v>
                </c:pt>
                <c:pt idx="218">
                  <c:v>86.282491683959961</c:v>
                </c:pt>
                <c:pt idx="219">
                  <c:v>86.157560348510742</c:v>
                </c:pt>
                <c:pt idx="220">
                  <c:v>86.157560348510742</c:v>
                </c:pt>
                <c:pt idx="221">
                  <c:v>85.907459259033203</c:v>
                </c:pt>
                <c:pt idx="222">
                  <c:v>85.782527923583984</c:v>
                </c:pt>
                <c:pt idx="223">
                  <c:v>85.782527923583984</c:v>
                </c:pt>
                <c:pt idx="224">
                  <c:v>85.595130920410156</c:v>
                </c:pt>
                <c:pt idx="225">
                  <c:v>85.469961166381836</c:v>
                </c:pt>
                <c:pt idx="226">
                  <c:v>85.345029830932617</c:v>
                </c:pt>
                <c:pt idx="227">
                  <c:v>85.282564163208008</c:v>
                </c:pt>
                <c:pt idx="228">
                  <c:v>85.345029830932617</c:v>
                </c:pt>
                <c:pt idx="229">
                  <c:v>85.282564163208008</c:v>
                </c:pt>
                <c:pt idx="230">
                  <c:v>85.220098495483398</c:v>
                </c:pt>
                <c:pt idx="231">
                  <c:v>85.220098495483398</c:v>
                </c:pt>
                <c:pt idx="232">
                  <c:v>85.220098495483398</c:v>
                </c:pt>
                <c:pt idx="233">
                  <c:v>85.282564163208008</c:v>
                </c:pt>
                <c:pt idx="234">
                  <c:v>85.220098495483398</c:v>
                </c:pt>
                <c:pt idx="235">
                  <c:v>85.282564163208008</c:v>
                </c:pt>
                <c:pt idx="236">
                  <c:v>85.220098495483398</c:v>
                </c:pt>
                <c:pt idx="237">
                  <c:v>85.532426834106445</c:v>
                </c:pt>
                <c:pt idx="238">
                  <c:v>85.469961166381836</c:v>
                </c:pt>
                <c:pt idx="239">
                  <c:v>85.407495498657227</c:v>
                </c:pt>
                <c:pt idx="240">
                  <c:v>85.532426834106445</c:v>
                </c:pt>
                <c:pt idx="241">
                  <c:v>85.595130920410156</c:v>
                </c:pt>
                <c:pt idx="242">
                  <c:v>85.720062255859375</c:v>
                </c:pt>
                <c:pt idx="243">
                  <c:v>85.907459259033203</c:v>
                </c:pt>
                <c:pt idx="244">
                  <c:v>85.907459259033203</c:v>
                </c:pt>
                <c:pt idx="245">
                  <c:v>86.157560348510742</c:v>
                </c:pt>
                <c:pt idx="246">
                  <c:v>86.34495735168457</c:v>
                </c:pt>
                <c:pt idx="247">
                  <c:v>86.657524108886719</c:v>
                </c:pt>
                <c:pt idx="248">
                  <c:v>86.719989776611328</c:v>
                </c:pt>
                <c:pt idx="249">
                  <c:v>86.845159530639648</c:v>
                </c:pt>
                <c:pt idx="250">
                  <c:v>87.470054626464844</c:v>
                </c:pt>
                <c:pt idx="251">
                  <c:v>87.657690048217773</c:v>
                </c:pt>
                <c:pt idx="252">
                  <c:v>87.845087051391602</c:v>
                </c:pt>
                <c:pt idx="253">
                  <c:v>88.220119476318359</c:v>
                </c:pt>
                <c:pt idx="254">
                  <c:v>88.407516479492188</c:v>
                </c:pt>
                <c:pt idx="255">
                  <c:v>88.845014572143555</c:v>
                </c:pt>
                <c:pt idx="256">
                  <c:v>89.032649993896484</c:v>
                </c:pt>
                <c:pt idx="257">
                  <c:v>89.220046997070313</c:v>
                </c:pt>
                <c:pt idx="258">
                  <c:v>89.532613754272461</c:v>
                </c:pt>
                <c:pt idx="259">
                  <c:v>89.970111846923828</c:v>
                </c:pt>
                <c:pt idx="260">
                  <c:v>90.157508850097656</c:v>
                </c:pt>
                <c:pt idx="261">
                  <c:v>90.282678604125977</c:v>
                </c:pt>
                <c:pt idx="262">
                  <c:v>90.595006942749023</c:v>
                </c:pt>
                <c:pt idx="263">
                  <c:v>90.845108032226563</c:v>
                </c:pt>
                <c:pt idx="264">
                  <c:v>91.157674789428711</c:v>
                </c:pt>
                <c:pt idx="265">
                  <c:v>91.407537460327148</c:v>
                </c:pt>
                <c:pt idx="266">
                  <c:v>91.595172882080078</c:v>
                </c:pt>
                <c:pt idx="267">
                  <c:v>91.970205307006836</c:v>
                </c:pt>
                <c:pt idx="268">
                  <c:v>92.282533645629883</c:v>
                </c:pt>
                <c:pt idx="269">
                  <c:v>92.470169067382813</c:v>
                </c:pt>
                <c:pt idx="270">
                  <c:v>92.782735824584961</c:v>
                </c:pt>
                <c:pt idx="271">
                  <c:v>93.032598495483398</c:v>
                </c:pt>
                <c:pt idx="272">
                  <c:v>93.345165252685547</c:v>
                </c:pt>
                <c:pt idx="273">
                  <c:v>93.720197677612305</c:v>
                </c:pt>
                <c:pt idx="274">
                  <c:v>94.095230102539063</c:v>
                </c:pt>
                <c:pt idx="275">
                  <c:v>94.3450927734375</c:v>
                </c:pt>
                <c:pt idx="276">
                  <c:v>94.53272819519043</c:v>
                </c:pt>
                <c:pt idx="277">
                  <c:v>94.720125198364258</c:v>
                </c:pt>
                <c:pt idx="278">
                  <c:v>94.970226287841797</c:v>
                </c:pt>
                <c:pt idx="279">
                  <c:v>95.220088958740234</c:v>
                </c:pt>
                <c:pt idx="280">
                  <c:v>95.345258712768555</c:v>
                </c:pt>
                <c:pt idx="281">
                  <c:v>95.595121383666992</c:v>
                </c:pt>
                <c:pt idx="282">
                  <c:v>95.97015380859375</c:v>
                </c:pt>
                <c:pt idx="283">
                  <c:v>96.032619476318359</c:v>
                </c:pt>
                <c:pt idx="284">
                  <c:v>96.220254898071289</c:v>
                </c:pt>
                <c:pt idx="285">
                  <c:v>96.407651901245117</c:v>
                </c:pt>
                <c:pt idx="286">
                  <c:v>96.532821655273438</c:v>
                </c:pt>
                <c:pt idx="287">
                  <c:v>96.845149993896484</c:v>
                </c:pt>
                <c:pt idx="288">
                  <c:v>96.970319747924805</c:v>
                </c:pt>
                <c:pt idx="289">
                  <c:v>97.095251083374023</c:v>
                </c:pt>
                <c:pt idx="290">
                  <c:v>97.282648086547852</c:v>
                </c:pt>
                <c:pt idx="291">
                  <c:v>97.345113754272461</c:v>
                </c:pt>
                <c:pt idx="292">
                  <c:v>97.470283508300781</c:v>
                </c:pt>
                <c:pt idx="293">
                  <c:v>97.657680511474609</c:v>
                </c:pt>
                <c:pt idx="294">
                  <c:v>97.845315933227539</c:v>
                </c:pt>
                <c:pt idx="295">
                  <c:v>97.970247268676758</c:v>
                </c:pt>
                <c:pt idx="296">
                  <c:v>98.032712936401367</c:v>
                </c:pt>
                <c:pt idx="297">
                  <c:v>98.032712936401367</c:v>
                </c:pt>
                <c:pt idx="298">
                  <c:v>98.095178604125977</c:v>
                </c:pt>
                <c:pt idx="299">
                  <c:v>98.220348358154297</c:v>
                </c:pt>
                <c:pt idx="300">
                  <c:v>98.345279693603516</c:v>
                </c:pt>
                <c:pt idx="301">
                  <c:v>98.407745361328125</c:v>
                </c:pt>
                <c:pt idx="302">
                  <c:v>98.407745361328125</c:v>
                </c:pt>
                <c:pt idx="303">
                  <c:v>98.407745361328125</c:v>
                </c:pt>
                <c:pt idx="304">
                  <c:v>98.407745361328125</c:v>
                </c:pt>
                <c:pt idx="305">
                  <c:v>98.282814025878906</c:v>
                </c:pt>
                <c:pt idx="306">
                  <c:v>98.157644271850586</c:v>
                </c:pt>
                <c:pt idx="307">
                  <c:v>98.282814025878906</c:v>
                </c:pt>
                <c:pt idx="308">
                  <c:v>98.220348358154297</c:v>
                </c:pt>
                <c:pt idx="309">
                  <c:v>98.032712936401367</c:v>
                </c:pt>
                <c:pt idx="310">
                  <c:v>97.970247268676758</c:v>
                </c:pt>
                <c:pt idx="311">
                  <c:v>97.845315933227539</c:v>
                </c:pt>
                <c:pt idx="312">
                  <c:v>97.720146179199219</c:v>
                </c:pt>
                <c:pt idx="313">
                  <c:v>97.532749176025391</c:v>
                </c:pt>
                <c:pt idx="314">
                  <c:v>97.532749176025391</c:v>
                </c:pt>
                <c:pt idx="315">
                  <c:v>97.157716751098633</c:v>
                </c:pt>
                <c:pt idx="316">
                  <c:v>96.970319747924805</c:v>
                </c:pt>
                <c:pt idx="317">
                  <c:v>96.595287322998047</c:v>
                </c:pt>
                <c:pt idx="318">
                  <c:v>96.532821655273438</c:v>
                </c:pt>
                <c:pt idx="319">
                  <c:v>96.095085144042969</c:v>
                </c:pt>
                <c:pt idx="320">
                  <c:v>95.720291137695313</c:v>
                </c:pt>
                <c:pt idx="321">
                  <c:v>95.407724380493164</c:v>
                </c:pt>
                <c:pt idx="322">
                  <c:v>95.095157623291016</c:v>
                </c:pt>
                <c:pt idx="323">
                  <c:v>94.595193862915039</c:v>
                </c:pt>
                <c:pt idx="324">
                  <c:v>94.157695770263672</c:v>
                </c:pt>
                <c:pt idx="325">
                  <c:v>93.657732009887695</c:v>
                </c:pt>
                <c:pt idx="326">
                  <c:v>93.032598495483398</c:v>
                </c:pt>
                <c:pt idx="327">
                  <c:v>92.470169067382813</c:v>
                </c:pt>
                <c:pt idx="328">
                  <c:v>91.970205307006836</c:v>
                </c:pt>
                <c:pt idx="329">
                  <c:v>91.470241546630859</c:v>
                </c:pt>
                <c:pt idx="330">
                  <c:v>90.907573699951172</c:v>
                </c:pt>
                <c:pt idx="331">
                  <c:v>90.345144271850586</c:v>
                </c:pt>
                <c:pt idx="332">
                  <c:v>89.907646179199219</c:v>
                </c:pt>
                <c:pt idx="333">
                  <c:v>89.532613754272461</c:v>
                </c:pt>
                <c:pt idx="334">
                  <c:v>89.157581329345703</c:v>
                </c:pt>
                <c:pt idx="335">
                  <c:v>88.845014572143555</c:v>
                </c:pt>
                <c:pt idx="336">
                  <c:v>88.469982147216797</c:v>
                </c:pt>
                <c:pt idx="337">
                  <c:v>88.220119476318359</c:v>
                </c:pt>
                <c:pt idx="338">
                  <c:v>88.15765380859375</c:v>
                </c:pt>
                <c:pt idx="339">
                  <c:v>87.782621383666992</c:v>
                </c:pt>
                <c:pt idx="340">
                  <c:v>87.782621383666992</c:v>
                </c:pt>
                <c:pt idx="341">
                  <c:v>87.532520294189453</c:v>
                </c:pt>
                <c:pt idx="342">
                  <c:v>87.470054626464844</c:v>
                </c:pt>
                <c:pt idx="343">
                  <c:v>87.345123291015625</c:v>
                </c:pt>
                <c:pt idx="344">
                  <c:v>87.282657623291016</c:v>
                </c:pt>
                <c:pt idx="345">
                  <c:v>87.345123291015625</c:v>
                </c:pt>
                <c:pt idx="346">
                  <c:v>87.345123291015625</c:v>
                </c:pt>
                <c:pt idx="347">
                  <c:v>87.266921997070313</c:v>
                </c:pt>
                <c:pt idx="348">
                  <c:v>87.219953536987305</c:v>
                </c:pt>
                <c:pt idx="349">
                  <c:v>87.157487869262695</c:v>
                </c:pt>
                <c:pt idx="350">
                  <c:v>87.157487869262695</c:v>
                </c:pt>
                <c:pt idx="351">
                  <c:v>86.970090866088867</c:v>
                </c:pt>
                <c:pt idx="352">
                  <c:v>86.782455444335938</c:v>
                </c:pt>
                <c:pt idx="353">
                  <c:v>86.595058441162109</c:v>
                </c:pt>
                <c:pt idx="354">
                  <c:v>86.635708808898926</c:v>
                </c:pt>
                <c:pt idx="355">
                  <c:v>86.273193359375</c:v>
                </c:pt>
                <c:pt idx="356">
                  <c:v>86.07943058013916</c:v>
                </c:pt>
                <c:pt idx="357">
                  <c:v>85.741925239562988</c:v>
                </c:pt>
                <c:pt idx="358">
                  <c:v>85.604429244995117</c:v>
                </c:pt>
                <c:pt idx="359">
                  <c:v>85.198187828063965</c:v>
                </c:pt>
                <c:pt idx="360">
                  <c:v>84.573173522949219</c:v>
                </c:pt>
                <c:pt idx="361">
                  <c:v>83.960652351379395</c:v>
                </c:pt>
                <c:pt idx="362">
                  <c:v>83.385658264160156</c:v>
                </c:pt>
                <c:pt idx="363">
                  <c:v>82.860636711120605</c:v>
                </c:pt>
                <c:pt idx="364">
                  <c:v>82.316875457763672</c:v>
                </c:pt>
                <c:pt idx="365">
                  <c:v>81.685614585876465</c:v>
                </c:pt>
                <c:pt idx="366">
                  <c:v>81.054353713989258</c:v>
                </c:pt>
                <c:pt idx="367">
                  <c:v>80.579352378845215</c:v>
                </c:pt>
                <c:pt idx="368">
                  <c:v>79.96058464050293</c:v>
                </c:pt>
                <c:pt idx="369">
                  <c:v>79.316830635070801</c:v>
                </c:pt>
                <c:pt idx="370">
                  <c:v>78.748083114624023</c:v>
                </c:pt>
                <c:pt idx="371">
                  <c:v>78.148078918457031</c:v>
                </c:pt>
                <c:pt idx="372">
                  <c:v>77.566814422607422</c:v>
                </c:pt>
                <c:pt idx="373">
                  <c:v>77.010560035705566</c:v>
                </c:pt>
                <c:pt idx="374">
                  <c:v>76.548051834106445</c:v>
                </c:pt>
                <c:pt idx="375">
                  <c:v>76.079297065734863</c:v>
                </c:pt>
                <c:pt idx="376">
                  <c:v>75.598025321960449</c:v>
                </c:pt>
                <c:pt idx="377">
                  <c:v>75.229263305664063</c:v>
                </c:pt>
                <c:pt idx="378">
                  <c:v>74.810528755187988</c:v>
                </c:pt>
                <c:pt idx="379">
                  <c:v>74.385499954223633</c:v>
                </c:pt>
                <c:pt idx="380">
                  <c:v>74.035501480102539</c:v>
                </c:pt>
                <c:pt idx="381">
                  <c:v>73.598003387451172</c:v>
                </c:pt>
                <c:pt idx="382">
                  <c:v>73.272991180419922</c:v>
                </c:pt>
                <c:pt idx="383">
                  <c:v>73.010492324829102</c:v>
                </c:pt>
                <c:pt idx="384">
                  <c:v>72.591733932495117</c:v>
                </c:pt>
                <c:pt idx="385">
                  <c:v>72.272968292236328</c:v>
                </c:pt>
                <c:pt idx="386">
                  <c:v>71.947979927062988</c:v>
                </c:pt>
                <c:pt idx="387">
                  <c:v>71.660470962524414</c:v>
                </c:pt>
                <c:pt idx="388">
                  <c:v>71.354222297668457</c:v>
                </c:pt>
                <c:pt idx="389">
                  <c:v>70.991706848144531</c:v>
                </c:pt>
                <c:pt idx="390">
                  <c:v>70.741701126098633</c:v>
                </c:pt>
                <c:pt idx="391">
                  <c:v>70.497941970825195</c:v>
                </c:pt>
                <c:pt idx="392">
                  <c:v>70.166707038879395</c:v>
                </c:pt>
                <c:pt idx="393">
                  <c:v>69.966697692871094</c:v>
                </c:pt>
                <c:pt idx="394">
                  <c:v>69.760441780090332</c:v>
                </c:pt>
                <c:pt idx="395">
                  <c:v>69.566679000854492</c:v>
                </c:pt>
                <c:pt idx="396">
                  <c:v>69.35417652130127</c:v>
                </c:pt>
                <c:pt idx="397">
                  <c:v>69.116687774658203</c:v>
                </c:pt>
                <c:pt idx="398">
                  <c:v>68.991684913635254</c:v>
                </c:pt>
                <c:pt idx="399">
                  <c:v>68.891668319702148</c:v>
                </c:pt>
                <c:pt idx="400">
                  <c:v>68.816685676574707</c:v>
                </c:pt>
                <c:pt idx="401">
                  <c:v>68.629169464111328</c:v>
                </c:pt>
                <c:pt idx="402">
                  <c:v>68.516659736633301</c:v>
                </c:pt>
                <c:pt idx="403">
                  <c:v>68.260407447814941</c:v>
                </c:pt>
                <c:pt idx="404">
                  <c:v>68.116664886474609</c:v>
                </c:pt>
                <c:pt idx="405">
                  <c:v>67.885422706604004</c:v>
                </c:pt>
                <c:pt idx="406">
                  <c:v>67.710399627685547</c:v>
                </c:pt>
                <c:pt idx="407">
                  <c:v>67.629146575927734</c:v>
                </c:pt>
                <c:pt idx="408">
                  <c:v>67.579150199890137</c:v>
                </c:pt>
                <c:pt idx="409">
                  <c:v>67.585396766662598</c:v>
                </c:pt>
                <c:pt idx="410">
                  <c:v>67.422914505004883</c:v>
                </c:pt>
                <c:pt idx="411">
                  <c:v>67.310404777526855</c:v>
                </c:pt>
                <c:pt idx="412">
                  <c:v>67.285394668579102</c:v>
                </c:pt>
                <c:pt idx="413">
                  <c:v>67.21041202545166</c:v>
                </c:pt>
                <c:pt idx="414">
                  <c:v>67.14165210723877</c:v>
                </c:pt>
                <c:pt idx="415">
                  <c:v>67.110395431518555</c:v>
                </c:pt>
                <c:pt idx="416">
                  <c:v>67.029142379760742</c:v>
                </c:pt>
                <c:pt idx="417">
                  <c:v>67.054152488708496</c:v>
                </c:pt>
                <c:pt idx="418">
                  <c:v>67.097902297973633</c:v>
                </c:pt>
                <c:pt idx="419">
                  <c:v>67.172908782958984</c:v>
                </c:pt>
                <c:pt idx="420">
                  <c:v>67.14789867401123</c:v>
                </c:pt>
                <c:pt idx="421">
                  <c:v>67.21041202545166</c:v>
                </c:pt>
                <c:pt idx="422">
                  <c:v>67.347908020019531</c:v>
                </c:pt>
                <c:pt idx="423">
                  <c:v>67.435407638549805</c:v>
                </c:pt>
                <c:pt idx="424">
                  <c:v>67.491650581359863</c:v>
                </c:pt>
                <c:pt idx="425">
                  <c:v>67.610406875610352</c:v>
                </c:pt>
                <c:pt idx="426">
                  <c:v>67.710399627685547</c:v>
                </c:pt>
                <c:pt idx="427">
                  <c:v>67.810416221618652</c:v>
                </c:pt>
                <c:pt idx="428">
                  <c:v>67.985415458679199</c:v>
                </c:pt>
                <c:pt idx="429">
                  <c:v>68.129158020019531</c:v>
                </c:pt>
                <c:pt idx="430">
                  <c:v>68.322920799255371</c:v>
                </c:pt>
                <c:pt idx="431">
                  <c:v>68.51041316986084</c:v>
                </c:pt>
                <c:pt idx="432">
                  <c:v>68.697929382324219</c:v>
                </c:pt>
                <c:pt idx="433">
                  <c:v>68.891668319702148</c:v>
                </c:pt>
                <c:pt idx="434">
                  <c:v>69.154191017150879</c:v>
                </c:pt>
                <c:pt idx="435">
                  <c:v>69.435429573059082</c:v>
                </c:pt>
                <c:pt idx="436">
                  <c:v>69.74794864654541</c:v>
                </c:pt>
                <c:pt idx="437">
                  <c:v>70.07293701171875</c:v>
                </c:pt>
                <c:pt idx="438">
                  <c:v>70.429205894470215</c:v>
                </c:pt>
                <c:pt idx="439">
                  <c:v>70.79169750213623</c:v>
                </c:pt>
                <c:pt idx="440">
                  <c:v>71.254205703735352</c:v>
                </c:pt>
                <c:pt idx="441">
                  <c:v>71.622967720031738</c:v>
                </c:pt>
                <c:pt idx="442">
                  <c:v>72.172975540161133</c:v>
                </c:pt>
                <c:pt idx="443">
                  <c:v>72.716736793518066</c:v>
                </c:pt>
                <c:pt idx="444">
                  <c:v>73.266744613647461</c:v>
                </c:pt>
                <c:pt idx="445">
                  <c:v>73.798012733459473</c:v>
                </c:pt>
                <c:pt idx="446">
                  <c:v>74.410510063171387</c:v>
                </c:pt>
                <c:pt idx="447">
                  <c:v>75.054264068603516</c:v>
                </c:pt>
                <c:pt idx="448">
                  <c:v>75.748038291931152</c:v>
                </c:pt>
                <c:pt idx="449">
                  <c:v>76.38554573059082</c:v>
                </c:pt>
                <c:pt idx="450">
                  <c:v>77.179312705993652</c:v>
                </c:pt>
                <c:pt idx="451">
                  <c:v>77.979326248168945</c:v>
                </c:pt>
                <c:pt idx="452">
                  <c:v>78.929328918457031</c:v>
                </c:pt>
                <c:pt idx="453">
                  <c:v>79.941844940185547</c:v>
                </c:pt>
                <c:pt idx="454">
                  <c:v>80.885601043701172</c:v>
                </c:pt>
                <c:pt idx="455">
                  <c:v>81.891870498657227</c:v>
                </c:pt>
                <c:pt idx="456">
                  <c:v>82.89189338684082</c:v>
                </c:pt>
                <c:pt idx="457">
                  <c:v>84.016919136047363</c:v>
                </c:pt>
                <c:pt idx="458">
                  <c:v>85.148167610168457</c:v>
                </c:pt>
                <c:pt idx="459">
                  <c:v>86.298203468322754</c:v>
                </c:pt>
                <c:pt idx="460">
                  <c:v>87.479472160339355</c:v>
                </c:pt>
                <c:pt idx="461">
                  <c:v>88.729476928710938</c:v>
                </c:pt>
                <c:pt idx="462">
                  <c:v>90.04824161529541</c:v>
                </c:pt>
                <c:pt idx="463">
                  <c:v>91.448283195495605</c:v>
                </c:pt>
                <c:pt idx="464">
                  <c:v>92.729544639587402</c:v>
                </c:pt>
                <c:pt idx="465">
                  <c:v>94.185805320739746</c:v>
                </c:pt>
                <c:pt idx="466">
                  <c:v>95.617079734802246</c:v>
                </c:pt>
                <c:pt idx="467">
                  <c:v>96.985864639282227</c:v>
                </c:pt>
                <c:pt idx="468">
                  <c:v>98.467135429382324</c:v>
                </c:pt>
                <c:pt idx="469">
                  <c:v>99.892139434814453</c:v>
                </c:pt>
                <c:pt idx="470">
                  <c:v>101.33593082427979</c:v>
                </c:pt>
                <c:pt idx="471">
                  <c:v>102.79843807220459</c:v>
                </c:pt>
                <c:pt idx="472">
                  <c:v>104.27346229553223</c:v>
                </c:pt>
                <c:pt idx="473">
                  <c:v>105.7422399520874</c:v>
                </c:pt>
                <c:pt idx="474">
                  <c:v>107.19225406646729</c:v>
                </c:pt>
                <c:pt idx="475">
                  <c:v>108.51104259490967</c:v>
                </c:pt>
                <c:pt idx="476">
                  <c:v>109.99855995178223</c:v>
                </c:pt>
                <c:pt idx="477">
                  <c:v>111.43608093261719</c:v>
                </c:pt>
                <c:pt idx="478">
                  <c:v>112.83609867095947</c:v>
                </c:pt>
                <c:pt idx="479">
                  <c:v>114.19236660003662</c:v>
                </c:pt>
                <c:pt idx="480">
                  <c:v>115.5611515045166</c:v>
                </c:pt>
                <c:pt idx="481">
                  <c:v>116.92991256713867</c:v>
                </c:pt>
                <c:pt idx="482">
                  <c:v>118.28618049621582</c:v>
                </c:pt>
                <c:pt idx="483">
                  <c:v>119.53620910644531</c:v>
                </c:pt>
                <c:pt idx="484">
                  <c:v>120.86746692657471</c:v>
                </c:pt>
                <c:pt idx="485">
                  <c:v>122.14248180389404</c:v>
                </c:pt>
                <c:pt idx="486">
                  <c:v>123.08626174926758</c:v>
                </c:pt>
                <c:pt idx="487">
                  <c:v>124.33626651763916</c:v>
                </c:pt>
                <c:pt idx="488">
                  <c:v>125.51753520965576</c:v>
                </c:pt>
                <c:pt idx="489">
                  <c:v>126.60505771636963</c:v>
                </c:pt>
                <c:pt idx="490">
                  <c:v>127.74882316589355</c:v>
                </c:pt>
                <c:pt idx="491">
                  <c:v>128.79259586334229</c:v>
                </c:pt>
                <c:pt idx="492">
                  <c:v>129.88636493682861</c:v>
                </c:pt>
                <c:pt idx="493">
                  <c:v>130.8363676071167</c:v>
                </c:pt>
                <c:pt idx="494">
                  <c:v>131.80513381958008</c:v>
                </c:pt>
                <c:pt idx="495">
                  <c:v>132.59890079498291</c:v>
                </c:pt>
                <c:pt idx="496">
                  <c:v>133.47392082214355</c:v>
                </c:pt>
                <c:pt idx="497">
                  <c:v>134.24267768859863</c:v>
                </c:pt>
                <c:pt idx="498">
                  <c:v>135.11145114898682</c:v>
                </c:pt>
                <c:pt idx="499">
                  <c:v>135.93020439147949</c:v>
                </c:pt>
                <c:pt idx="500">
                  <c:v>136.77396774291992</c:v>
                </c:pt>
                <c:pt idx="501">
                  <c:v>137.41772174835205</c:v>
                </c:pt>
                <c:pt idx="502">
                  <c:v>137.97092437744141</c:v>
                </c:pt>
                <c:pt idx="503">
                  <c:v>138.78345489501953</c:v>
                </c:pt>
                <c:pt idx="504">
                  <c:v>139.28341865539551</c:v>
                </c:pt>
                <c:pt idx="505">
                  <c:v>140.15841484069824</c:v>
                </c:pt>
                <c:pt idx="506">
                  <c:v>140.78330993652344</c:v>
                </c:pt>
                <c:pt idx="507">
                  <c:v>141.53337478637695</c:v>
                </c:pt>
                <c:pt idx="508">
                  <c:v>142.22097396850586</c:v>
                </c:pt>
                <c:pt idx="509">
                  <c:v>142.72093772888184</c:v>
                </c:pt>
                <c:pt idx="510">
                  <c:v>143.1584358215332</c:v>
                </c:pt>
                <c:pt idx="511">
                  <c:v>143.59593391418457</c:v>
                </c:pt>
                <c:pt idx="512">
                  <c:v>143.97096633911133</c:v>
                </c:pt>
                <c:pt idx="513">
                  <c:v>144.53339576721191</c:v>
                </c:pt>
                <c:pt idx="514">
                  <c:v>145.15852928161621</c:v>
                </c:pt>
                <c:pt idx="515">
                  <c:v>145.53356170654297</c:v>
                </c:pt>
                <c:pt idx="516">
                  <c:v>145.90835571289062</c:v>
                </c:pt>
                <c:pt idx="517">
                  <c:v>146.28338813781738</c:v>
                </c:pt>
                <c:pt idx="518">
                  <c:v>146.47102355957031</c:v>
                </c:pt>
                <c:pt idx="519">
                  <c:v>146.90852165222168</c:v>
                </c:pt>
                <c:pt idx="520">
                  <c:v>147.34601974487305</c:v>
                </c:pt>
                <c:pt idx="521">
                  <c:v>147.84598350524902</c:v>
                </c:pt>
                <c:pt idx="522">
                  <c:v>148.03338050842285</c:v>
                </c:pt>
                <c:pt idx="523">
                  <c:v>148.59604835510254</c:v>
                </c:pt>
                <c:pt idx="524">
                  <c:v>148.84591102600098</c:v>
                </c:pt>
                <c:pt idx="525">
                  <c:v>149.03354644775391</c:v>
                </c:pt>
                <c:pt idx="526">
                  <c:v>149.28340911865234</c:v>
                </c:pt>
                <c:pt idx="527">
                  <c:v>149.90854263305664</c:v>
                </c:pt>
                <c:pt idx="528">
                  <c:v>149.97100830078125</c:v>
                </c:pt>
                <c:pt idx="529">
                  <c:v>150.40850639343262</c:v>
                </c:pt>
                <c:pt idx="530">
                  <c:v>150.84600448608398</c:v>
                </c:pt>
                <c:pt idx="531">
                  <c:v>150.9709358215332</c:v>
                </c:pt>
                <c:pt idx="532">
                  <c:v>151.09610557556152</c:v>
                </c:pt>
                <c:pt idx="533">
                  <c:v>151.65853500366211</c:v>
                </c:pt>
                <c:pt idx="534">
                  <c:v>151.90863609313965</c:v>
                </c:pt>
                <c:pt idx="535">
                  <c:v>152.03356742858887</c:v>
                </c:pt>
                <c:pt idx="536">
                  <c:v>152.15849876403809</c:v>
                </c:pt>
                <c:pt idx="537">
                  <c:v>152.47106552124023</c:v>
                </c:pt>
                <c:pt idx="538">
                  <c:v>152.97102928161621</c:v>
                </c:pt>
                <c:pt idx="539">
                  <c:v>153.03349494934082</c:v>
                </c:pt>
                <c:pt idx="540">
                  <c:v>153.03349494934082</c:v>
                </c:pt>
                <c:pt idx="541">
                  <c:v>153.28359603881836</c:v>
                </c:pt>
                <c:pt idx="542">
                  <c:v>153.28359603881836</c:v>
                </c:pt>
                <c:pt idx="543">
                  <c:v>153.15866470336914</c:v>
                </c:pt>
                <c:pt idx="544">
                  <c:v>153.28359603881836</c:v>
                </c:pt>
                <c:pt idx="545">
                  <c:v>153.90849113464355</c:v>
                </c:pt>
                <c:pt idx="546">
                  <c:v>153.90849113464355</c:v>
                </c:pt>
                <c:pt idx="547">
                  <c:v>154.03366088867187</c:v>
                </c:pt>
                <c:pt idx="548">
                  <c:v>154.40869331359863</c:v>
                </c:pt>
                <c:pt idx="549">
                  <c:v>154.34598922729492</c:v>
                </c:pt>
                <c:pt idx="550">
                  <c:v>154.90865707397461</c:v>
                </c:pt>
                <c:pt idx="551">
                  <c:v>155.03358840942383</c:v>
                </c:pt>
                <c:pt idx="552">
                  <c:v>155.1586389541626</c:v>
                </c:pt>
                <c:pt idx="553">
                  <c:v>155.34615516662598</c:v>
                </c:pt>
                <c:pt idx="554">
                  <c:v>155.34615516662598</c:v>
                </c:pt>
                <c:pt idx="555">
                  <c:v>155.26801347732544</c:v>
                </c:pt>
                <c:pt idx="556">
                  <c:v>155.22122383117676</c:v>
                </c:pt>
                <c:pt idx="557">
                  <c:v>155.32661974430084</c:v>
                </c:pt>
                <c:pt idx="558">
                  <c:v>155.40862083435059</c:v>
                </c:pt>
                <c:pt idx="559">
                  <c:v>155.40862083435059</c:v>
                </c:pt>
                <c:pt idx="560">
                  <c:v>155.78365325927734</c:v>
                </c:pt>
              </c:numCache>
            </c:numRef>
          </c:yVal>
          <c:smooth val="1"/>
        </c:ser>
        <c:ser>
          <c:idx val="2"/>
          <c:order val="2"/>
          <c:tx>
            <c:v>Curve</c:v>
          </c:tx>
          <c:marker>
            <c:symbol val="none"/>
          </c:marker>
          <c:xVal>
            <c:numRef>
              <c:f>Sheet1!$E$3:$E$564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Sheet1!$F$3:$F$564</c:f>
              <c:numCache>
                <c:formatCode>General</c:formatCode>
                <c:ptCount val="562"/>
                <c:pt idx="0">
                  <c:v>140.34581184387207</c:v>
                </c:pt>
                <c:pt idx="1">
                  <c:v>141.65830612182617</c:v>
                </c:pt>
                <c:pt idx="2">
                  <c:v>141.78347587585449</c:v>
                </c:pt>
                <c:pt idx="3">
                  <c:v>141.28351211547852</c:v>
                </c:pt>
                <c:pt idx="4">
                  <c:v>141.03341102600098</c:v>
                </c:pt>
                <c:pt idx="5">
                  <c:v>140.97094535827637</c:v>
                </c:pt>
                <c:pt idx="6">
                  <c:v>141.09587669372559</c:v>
                </c:pt>
                <c:pt idx="7">
                  <c:v>140.8771276473999</c:v>
                </c:pt>
                <c:pt idx="8">
                  <c:v>140.84577560424805</c:v>
                </c:pt>
                <c:pt idx="9">
                  <c:v>140.59591293334961</c:v>
                </c:pt>
                <c:pt idx="10">
                  <c:v>140.97094535827637</c:v>
                </c:pt>
                <c:pt idx="11">
                  <c:v>141.28351211547852</c:v>
                </c:pt>
                <c:pt idx="12">
                  <c:v>140.78330993652344</c:v>
                </c:pt>
                <c:pt idx="13">
                  <c:v>140.72084426879883</c:v>
                </c:pt>
                <c:pt idx="14">
                  <c:v>140.70522785186768</c:v>
                </c:pt>
                <c:pt idx="15">
                  <c:v>140.65837860107422</c:v>
                </c:pt>
                <c:pt idx="16">
                  <c:v>140.65837860107422</c:v>
                </c:pt>
                <c:pt idx="17">
                  <c:v>140.533447265625</c:v>
                </c:pt>
                <c:pt idx="18">
                  <c:v>140.22088050842285</c:v>
                </c:pt>
                <c:pt idx="19">
                  <c:v>139.78338241577148</c:v>
                </c:pt>
                <c:pt idx="20">
                  <c:v>140.09594917297363</c:v>
                </c:pt>
                <c:pt idx="21">
                  <c:v>140.03348350524902</c:v>
                </c:pt>
                <c:pt idx="22">
                  <c:v>140.03348350524902</c:v>
                </c:pt>
                <c:pt idx="23">
                  <c:v>139.72091674804687</c:v>
                </c:pt>
                <c:pt idx="24">
                  <c:v>139.59598541259766</c:v>
                </c:pt>
                <c:pt idx="25">
                  <c:v>139.47093486785889</c:v>
                </c:pt>
                <c:pt idx="26">
                  <c:v>139.34588432312012</c:v>
                </c:pt>
                <c:pt idx="27">
                  <c:v>139.2209529876709</c:v>
                </c:pt>
                <c:pt idx="28">
                  <c:v>139.15824890136719</c:v>
                </c:pt>
                <c:pt idx="29">
                  <c:v>138.5958194732666</c:v>
                </c:pt>
                <c:pt idx="30">
                  <c:v>138.72075080871582</c:v>
                </c:pt>
                <c:pt idx="31">
                  <c:v>138.40842247009277</c:v>
                </c:pt>
                <c:pt idx="32">
                  <c:v>138.34595680236816</c:v>
                </c:pt>
                <c:pt idx="33">
                  <c:v>138.22078704833984</c:v>
                </c:pt>
                <c:pt idx="34">
                  <c:v>137.9084587097168</c:v>
                </c:pt>
                <c:pt idx="35">
                  <c:v>137.65835762023926</c:v>
                </c:pt>
                <c:pt idx="36">
                  <c:v>137.72082328796387</c:v>
                </c:pt>
                <c:pt idx="37">
                  <c:v>137.78328895568848</c:v>
                </c:pt>
                <c:pt idx="38">
                  <c:v>137.22085952758789</c:v>
                </c:pt>
                <c:pt idx="39">
                  <c:v>137.40825653076172</c:v>
                </c:pt>
                <c:pt idx="40">
                  <c:v>137.03322410583496</c:v>
                </c:pt>
                <c:pt idx="41">
                  <c:v>136.90829277038574</c:v>
                </c:pt>
                <c:pt idx="42">
                  <c:v>136.53326034545898</c:v>
                </c:pt>
                <c:pt idx="43">
                  <c:v>136.47079467773437</c:v>
                </c:pt>
                <c:pt idx="44">
                  <c:v>136.22093200683594</c:v>
                </c:pt>
                <c:pt idx="45">
                  <c:v>135.9708309173584</c:v>
                </c:pt>
                <c:pt idx="46">
                  <c:v>135.90836524963379</c:v>
                </c:pt>
                <c:pt idx="47">
                  <c:v>135.72084903717041</c:v>
                </c:pt>
                <c:pt idx="48">
                  <c:v>135.59579849243164</c:v>
                </c:pt>
                <c:pt idx="49">
                  <c:v>135.40840148925781</c:v>
                </c:pt>
                <c:pt idx="50">
                  <c:v>134.78326797485352</c:v>
                </c:pt>
                <c:pt idx="51">
                  <c:v>134.90819931030273</c:v>
                </c:pt>
                <c:pt idx="52">
                  <c:v>134.72080230712891</c:v>
                </c:pt>
                <c:pt idx="53">
                  <c:v>134.34576988220215</c:v>
                </c:pt>
                <c:pt idx="54">
                  <c:v>134.34576988220215</c:v>
                </c:pt>
                <c:pt idx="55">
                  <c:v>134.22083854675293</c:v>
                </c:pt>
                <c:pt idx="56">
                  <c:v>133.90827178955078</c:v>
                </c:pt>
                <c:pt idx="57">
                  <c:v>133.72087478637695</c:v>
                </c:pt>
                <c:pt idx="58">
                  <c:v>133.53323936462402</c:v>
                </c:pt>
                <c:pt idx="59">
                  <c:v>133.15820693969727</c:v>
                </c:pt>
                <c:pt idx="60">
                  <c:v>132.90834426879883</c:v>
                </c:pt>
                <c:pt idx="61">
                  <c:v>132.53331184387207</c:v>
                </c:pt>
                <c:pt idx="62">
                  <c:v>132.28321075439453</c:v>
                </c:pt>
                <c:pt idx="63">
                  <c:v>131.78324699401855</c:v>
                </c:pt>
                <c:pt idx="64">
                  <c:v>132.0958137512207</c:v>
                </c:pt>
                <c:pt idx="65">
                  <c:v>131.59584999084473</c:v>
                </c:pt>
                <c:pt idx="66">
                  <c:v>131.47068023681641</c:v>
                </c:pt>
                <c:pt idx="67">
                  <c:v>131.22081756591797</c:v>
                </c:pt>
                <c:pt idx="68">
                  <c:v>130.97071647644043</c:v>
                </c:pt>
                <c:pt idx="69">
                  <c:v>130.40828704833984</c:v>
                </c:pt>
                <c:pt idx="70">
                  <c:v>130.03325462341309</c:v>
                </c:pt>
                <c:pt idx="71">
                  <c:v>129.72068786621094</c:v>
                </c:pt>
                <c:pt idx="72">
                  <c:v>129.90832328796387</c:v>
                </c:pt>
                <c:pt idx="73">
                  <c:v>129.40812110900879</c:v>
                </c:pt>
                <c:pt idx="74">
                  <c:v>129.34565544128418</c:v>
                </c:pt>
                <c:pt idx="75">
                  <c:v>128.78322601318359</c:v>
                </c:pt>
                <c:pt idx="76">
                  <c:v>128.59559059143066</c:v>
                </c:pt>
                <c:pt idx="77">
                  <c:v>128.22079658508301</c:v>
                </c:pt>
                <c:pt idx="78">
                  <c:v>127.97069549560547</c:v>
                </c:pt>
                <c:pt idx="79">
                  <c:v>128.09562683105469</c:v>
                </c:pt>
                <c:pt idx="80">
                  <c:v>127.5331974029541</c:v>
                </c:pt>
                <c:pt idx="81">
                  <c:v>127.40826606750488</c:v>
                </c:pt>
                <c:pt idx="82">
                  <c:v>126.9080638885498</c:v>
                </c:pt>
                <c:pt idx="83">
                  <c:v>126.78313255310059</c:v>
                </c:pt>
                <c:pt idx="84">
                  <c:v>126.47056579589844</c:v>
                </c:pt>
                <c:pt idx="85">
                  <c:v>126.15823745727539</c:v>
                </c:pt>
                <c:pt idx="86">
                  <c:v>125.65827369689941</c:v>
                </c:pt>
                <c:pt idx="87">
                  <c:v>125.47063827514648</c:v>
                </c:pt>
                <c:pt idx="88">
                  <c:v>125.15807151794434</c:v>
                </c:pt>
                <c:pt idx="89">
                  <c:v>124.9082088470459</c:v>
                </c:pt>
                <c:pt idx="90">
                  <c:v>124.34554100036621</c:v>
                </c:pt>
                <c:pt idx="91">
                  <c:v>124.03321266174316</c:v>
                </c:pt>
                <c:pt idx="92">
                  <c:v>123.5957145690918</c:v>
                </c:pt>
                <c:pt idx="93">
                  <c:v>123.72064590454102</c:v>
                </c:pt>
                <c:pt idx="94">
                  <c:v>122.78318405151367</c:v>
                </c:pt>
                <c:pt idx="95">
                  <c:v>122.40815162658691</c:v>
                </c:pt>
                <c:pt idx="96">
                  <c:v>122.15805053710937</c:v>
                </c:pt>
                <c:pt idx="97">
                  <c:v>121.6580867767334</c:v>
                </c:pt>
                <c:pt idx="98">
                  <c:v>121.22058868408203</c:v>
                </c:pt>
                <c:pt idx="99">
                  <c:v>120.78309059143066</c:v>
                </c:pt>
                <c:pt idx="100">
                  <c:v>120.72062492370605</c:v>
                </c:pt>
                <c:pt idx="101">
                  <c:v>120.47052383422852</c:v>
                </c:pt>
                <c:pt idx="102">
                  <c:v>120.22066116333008</c:v>
                </c:pt>
                <c:pt idx="103">
                  <c:v>119.720458984375</c:v>
                </c:pt>
                <c:pt idx="104">
                  <c:v>119.0955638885498</c:v>
                </c:pt>
                <c:pt idx="105">
                  <c:v>118.53313446044922</c:v>
                </c:pt>
                <c:pt idx="106">
                  <c:v>117.97046661376953</c:v>
                </c:pt>
                <c:pt idx="107">
                  <c:v>117.65813827514648</c:v>
                </c:pt>
                <c:pt idx="108">
                  <c:v>117.0954704284668</c:v>
                </c:pt>
                <c:pt idx="109">
                  <c:v>116.72043800354004</c:v>
                </c:pt>
                <c:pt idx="110">
                  <c:v>116.28293991088867</c:v>
                </c:pt>
                <c:pt idx="111">
                  <c:v>115.90790748596191</c:v>
                </c:pt>
                <c:pt idx="112">
                  <c:v>115.28301239013672</c:v>
                </c:pt>
                <c:pt idx="113">
                  <c:v>114.84551429748535</c:v>
                </c:pt>
                <c:pt idx="114">
                  <c:v>114.28308486938477</c:v>
                </c:pt>
                <c:pt idx="115">
                  <c:v>113.65795135498047</c:v>
                </c:pt>
                <c:pt idx="116">
                  <c:v>113.2204532623291</c:v>
                </c:pt>
                <c:pt idx="117">
                  <c:v>112.65802383422852</c:v>
                </c:pt>
                <c:pt idx="118">
                  <c:v>112.22052574157715</c:v>
                </c:pt>
                <c:pt idx="119">
                  <c:v>111.47046089172363</c:v>
                </c:pt>
                <c:pt idx="120">
                  <c:v>111.22035980224609</c:v>
                </c:pt>
                <c:pt idx="121">
                  <c:v>110.5954647064209</c:v>
                </c:pt>
                <c:pt idx="122">
                  <c:v>110.15796661376953</c:v>
                </c:pt>
                <c:pt idx="123">
                  <c:v>109.72046852111816</c:v>
                </c:pt>
                <c:pt idx="124">
                  <c:v>109.09533500671387</c:v>
                </c:pt>
                <c:pt idx="125">
                  <c:v>108.47043991088867</c:v>
                </c:pt>
                <c:pt idx="126">
                  <c:v>107.9704761505127</c:v>
                </c:pt>
                <c:pt idx="127">
                  <c:v>107.22041130065918</c:v>
                </c:pt>
                <c:pt idx="128">
                  <c:v>106.84537887573242</c:v>
                </c:pt>
                <c:pt idx="129">
                  <c:v>106.15777969360352</c:v>
                </c:pt>
                <c:pt idx="130">
                  <c:v>105.65781593322754</c:v>
                </c:pt>
                <c:pt idx="131">
                  <c:v>105.22031784057617</c:v>
                </c:pt>
                <c:pt idx="132">
                  <c:v>104.59542274475098</c:v>
                </c:pt>
                <c:pt idx="133">
                  <c:v>103.84535789489746</c:v>
                </c:pt>
                <c:pt idx="134">
                  <c:v>103.22022438049316</c:v>
                </c:pt>
                <c:pt idx="135">
                  <c:v>102.72026062011719</c:v>
                </c:pt>
                <c:pt idx="136">
                  <c:v>102.22029685974121</c:v>
                </c:pt>
                <c:pt idx="137">
                  <c:v>101.59540176391602</c:v>
                </c:pt>
                <c:pt idx="138">
                  <c:v>100.97026824951172</c:v>
                </c:pt>
                <c:pt idx="139">
                  <c:v>100.47030448913574</c:v>
                </c:pt>
                <c:pt idx="140">
                  <c:v>99.907875061035156</c:v>
                </c:pt>
                <c:pt idx="141">
                  <c:v>99.345207214355469</c:v>
                </c:pt>
                <c:pt idx="142">
                  <c:v>98.782777786254883</c:v>
                </c:pt>
                <c:pt idx="143">
                  <c:v>98.345279693603516</c:v>
                </c:pt>
                <c:pt idx="144">
                  <c:v>97.845315933227539</c:v>
                </c:pt>
                <c:pt idx="145">
                  <c:v>97.345113754272461</c:v>
                </c:pt>
                <c:pt idx="146">
                  <c:v>96.657752990722656</c:v>
                </c:pt>
                <c:pt idx="147">
                  <c:v>96.282720565795898</c:v>
                </c:pt>
                <c:pt idx="148">
                  <c:v>95.657587051391602</c:v>
                </c:pt>
                <c:pt idx="149">
                  <c:v>95.032691955566406</c:v>
                </c:pt>
                <c:pt idx="150">
                  <c:v>94.595193862915039</c:v>
                </c:pt>
                <c:pt idx="151">
                  <c:v>94.095230102539063</c:v>
                </c:pt>
                <c:pt idx="152">
                  <c:v>93.720197677612305</c:v>
                </c:pt>
                <c:pt idx="153">
                  <c:v>93.095064163208008</c:v>
                </c:pt>
                <c:pt idx="154">
                  <c:v>92.657566070556641</c:v>
                </c:pt>
                <c:pt idx="155">
                  <c:v>92.157602310180664</c:v>
                </c:pt>
                <c:pt idx="156">
                  <c:v>91.720104217529297</c:v>
                </c:pt>
                <c:pt idx="157">
                  <c:v>91.407537460327148</c:v>
                </c:pt>
                <c:pt idx="158">
                  <c:v>90.970039367675781</c:v>
                </c:pt>
                <c:pt idx="159">
                  <c:v>90.532541275024414</c:v>
                </c:pt>
                <c:pt idx="160">
                  <c:v>90.157508850097656</c:v>
                </c:pt>
                <c:pt idx="161">
                  <c:v>89.720010757446289</c:v>
                </c:pt>
                <c:pt idx="162">
                  <c:v>89.470148086547852</c:v>
                </c:pt>
                <c:pt idx="163">
                  <c:v>89.157581329345703</c:v>
                </c:pt>
                <c:pt idx="164">
                  <c:v>88.845014572143555</c:v>
                </c:pt>
                <c:pt idx="165">
                  <c:v>88.469982147216797</c:v>
                </c:pt>
                <c:pt idx="166">
                  <c:v>88.407516479492188</c:v>
                </c:pt>
                <c:pt idx="167">
                  <c:v>88.095188140869141</c:v>
                </c:pt>
                <c:pt idx="168">
                  <c:v>87.845087051391602</c:v>
                </c:pt>
                <c:pt idx="169">
                  <c:v>87.532520294189453</c:v>
                </c:pt>
                <c:pt idx="170">
                  <c:v>87.219953536987305</c:v>
                </c:pt>
                <c:pt idx="171">
                  <c:v>86.970090866088867</c:v>
                </c:pt>
                <c:pt idx="172">
                  <c:v>86.719989776611328</c:v>
                </c:pt>
                <c:pt idx="173">
                  <c:v>86.5325927734375</c:v>
                </c:pt>
                <c:pt idx="174">
                  <c:v>86.407661437988281</c:v>
                </c:pt>
                <c:pt idx="175">
                  <c:v>86.220026016235352</c:v>
                </c:pt>
                <c:pt idx="176">
                  <c:v>85.970163345336914</c:v>
                </c:pt>
                <c:pt idx="177">
                  <c:v>85.782527923583984</c:v>
                </c:pt>
                <c:pt idx="178">
                  <c:v>85.720062255859375</c:v>
                </c:pt>
                <c:pt idx="179">
                  <c:v>85.532426834106445</c:v>
                </c:pt>
                <c:pt idx="180">
                  <c:v>85.532426834106445</c:v>
                </c:pt>
                <c:pt idx="181">
                  <c:v>85.407495498657227</c:v>
                </c:pt>
                <c:pt idx="182">
                  <c:v>85.345029830932617</c:v>
                </c:pt>
                <c:pt idx="183">
                  <c:v>85.282564163208008</c:v>
                </c:pt>
                <c:pt idx="184">
                  <c:v>85.282564163208008</c:v>
                </c:pt>
                <c:pt idx="185">
                  <c:v>85.266947746276855</c:v>
                </c:pt>
                <c:pt idx="186">
                  <c:v>85.220098495483398</c:v>
                </c:pt>
                <c:pt idx="187">
                  <c:v>85.282564163208008</c:v>
                </c:pt>
                <c:pt idx="188">
                  <c:v>85.345029830932617</c:v>
                </c:pt>
                <c:pt idx="189">
                  <c:v>85.345029830932617</c:v>
                </c:pt>
                <c:pt idx="190">
                  <c:v>85.345029830932617</c:v>
                </c:pt>
                <c:pt idx="191">
                  <c:v>85.407495498657227</c:v>
                </c:pt>
                <c:pt idx="192">
                  <c:v>85.469961166381836</c:v>
                </c:pt>
                <c:pt idx="193">
                  <c:v>85.532426834106445</c:v>
                </c:pt>
                <c:pt idx="194">
                  <c:v>85.532426834106445</c:v>
                </c:pt>
                <c:pt idx="195">
                  <c:v>85.532426834106445</c:v>
                </c:pt>
                <c:pt idx="196">
                  <c:v>85.595130920410156</c:v>
                </c:pt>
                <c:pt idx="197">
                  <c:v>85.782527923583984</c:v>
                </c:pt>
                <c:pt idx="198">
                  <c:v>85.844993591308594</c:v>
                </c:pt>
                <c:pt idx="199">
                  <c:v>85.844993591308594</c:v>
                </c:pt>
                <c:pt idx="200">
                  <c:v>86.032629013061523</c:v>
                </c:pt>
                <c:pt idx="201">
                  <c:v>85.970163345336914</c:v>
                </c:pt>
                <c:pt idx="202">
                  <c:v>86.095094680786133</c:v>
                </c:pt>
                <c:pt idx="203">
                  <c:v>86.157560348510742</c:v>
                </c:pt>
                <c:pt idx="204">
                  <c:v>86.220026016235352</c:v>
                </c:pt>
                <c:pt idx="205">
                  <c:v>86.282491683959961</c:v>
                </c:pt>
                <c:pt idx="206">
                  <c:v>86.34495735168457</c:v>
                </c:pt>
                <c:pt idx="207">
                  <c:v>86.282491683959961</c:v>
                </c:pt>
                <c:pt idx="208">
                  <c:v>86.407661437988281</c:v>
                </c:pt>
                <c:pt idx="209">
                  <c:v>86.407661437988281</c:v>
                </c:pt>
                <c:pt idx="210">
                  <c:v>86.407661437988281</c:v>
                </c:pt>
                <c:pt idx="211">
                  <c:v>86.407661437988281</c:v>
                </c:pt>
                <c:pt idx="212">
                  <c:v>86.282491683959961</c:v>
                </c:pt>
                <c:pt idx="213">
                  <c:v>86.282491683959961</c:v>
                </c:pt>
                <c:pt idx="214">
                  <c:v>86.251258850097656</c:v>
                </c:pt>
                <c:pt idx="215">
                  <c:v>86.220026016235352</c:v>
                </c:pt>
                <c:pt idx="216">
                  <c:v>86.220026016235352</c:v>
                </c:pt>
                <c:pt idx="217">
                  <c:v>86.095094680786133</c:v>
                </c:pt>
                <c:pt idx="218">
                  <c:v>86.032629013061523</c:v>
                </c:pt>
                <c:pt idx="219">
                  <c:v>85.844993591308594</c:v>
                </c:pt>
                <c:pt idx="220">
                  <c:v>85.782527923583984</c:v>
                </c:pt>
                <c:pt idx="221">
                  <c:v>85.782527923583984</c:v>
                </c:pt>
                <c:pt idx="222">
                  <c:v>85.657596588134766</c:v>
                </c:pt>
                <c:pt idx="223">
                  <c:v>85.595130920410156</c:v>
                </c:pt>
                <c:pt idx="224">
                  <c:v>85.532426834106445</c:v>
                </c:pt>
                <c:pt idx="225">
                  <c:v>85.532426834106445</c:v>
                </c:pt>
                <c:pt idx="226">
                  <c:v>85.532426834106445</c:v>
                </c:pt>
                <c:pt idx="227">
                  <c:v>85.532426834106445</c:v>
                </c:pt>
                <c:pt idx="228">
                  <c:v>85.469961166381836</c:v>
                </c:pt>
                <c:pt idx="229">
                  <c:v>85.407495498657227</c:v>
                </c:pt>
                <c:pt idx="230">
                  <c:v>85.391879081726074</c:v>
                </c:pt>
                <c:pt idx="231">
                  <c:v>85.345029830932617</c:v>
                </c:pt>
                <c:pt idx="232">
                  <c:v>85.345029830932617</c:v>
                </c:pt>
                <c:pt idx="233">
                  <c:v>85.345029830932617</c:v>
                </c:pt>
                <c:pt idx="234">
                  <c:v>85.345029830932617</c:v>
                </c:pt>
                <c:pt idx="235">
                  <c:v>85.407495498657227</c:v>
                </c:pt>
                <c:pt idx="236">
                  <c:v>85.469961166381836</c:v>
                </c:pt>
                <c:pt idx="237">
                  <c:v>85.595130920410156</c:v>
                </c:pt>
                <c:pt idx="238">
                  <c:v>85.595130920410156</c:v>
                </c:pt>
                <c:pt idx="239">
                  <c:v>85.532426834106445</c:v>
                </c:pt>
                <c:pt idx="240">
                  <c:v>85.595130920410156</c:v>
                </c:pt>
                <c:pt idx="241">
                  <c:v>85.657596588134766</c:v>
                </c:pt>
                <c:pt idx="242">
                  <c:v>85.782527923583984</c:v>
                </c:pt>
                <c:pt idx="243">
                  <c:v>85.907459259033203</c:v>
                </c:pt>
                <c:pt idx="244">
                  <c:v>86.032629013061523</c:v>
                </c:pt>
                <c:pt idx="245">
                  <c:v>86.157560348510742</c:v>
                </c:pt>
                <c:pt idx="246">
                  <c:v>86.34495735168457</c:v>
                </c:pt>
                <c:pt idx="247">
                  <c:v>86.470127105712891</c:v>
                </c:pt>
                <c:pt idx="248">
                  <c:v>86.657524108886719</c:v>
                </c:pt>
                <c:pt idx="249">
                  <c:v>86.845159530639648</c:v>
                </c:pt>
                <c:pt idx="250">
                  <c:v>87.157487869262695</c:v>
                </c:pt>
                <c:pt idx="251">
                  <c:v>87.345123291015625</c:v>
                </c:pt>
                <c:pt idx="252">
                  <c:v>87.594985961914063</c:v>
                </c:pt>
                <c:pt idx="253">
                  <c:v>87.720155715942383</c:v>
                </c:pt>
                <c:pt idx="254">
                  <c:v>88.03248405456543</c:v>
                </c:pt>
                <c:pt idx="255">
                  <c:v>88.282585144042969</c:v>
                </c:pt>
                <c:pt idx="256">
                  <c:v>88.469982147216797</c:v>
                </c:pt>
                <c:pt idx="257">
                  <c:v>88.720083236694336</c:v>
                </c:pt>
                <c:pt idx="258">
                  <c:v>89.032649993896484</c:v>
                </c:pt>
                <c:pt idx="259">
                  <c:v>89.220046997070313</c:v>
                </c:pt>
                <c:pt idx="260">
                  <c:v>89.470148086547852</c:v>
                </c:pt>
                <c:pt idx="261">
                  <c:v>89.720010757446289</c:v>
                </c:pt>
                <c:pt idx="262">
                  <c:v>89.907646179199219</c:v>
                </c:pt>
                <c:pt idx="263">
                  <c:v>90.157508850097656</c:v>
                </c:pt>
                <c:pt idx="264">
                  <c:v>90.532541275024414</c:v>
                </c:pt>
                <c:pt idx="265">
                  <c:v>90.782642364501953</c:v>
                </c:pt>
                <c:pt idx="266">
                  <c:v>90.970039367675781</c:v>
                </c:pt>
                <c:pt idx="267">
                  <c:v>91.28260612487793</c:v>
                </c:pt>
                <c:pt idx="268">
                  <c:v>91.595172882080078</c:v>
                </c:pt>
                <c:pt idx="269">
                  <c:v>91.845035552978516</c:v>
                </c:pt>
                <c:pt idx="270">
                  <c:v>92.220067977905273</c:v>
                </c:pt>
                <c:pt idx="271">
                  <c:v>92.407703399658203</c:v>
                </c:pt>
                <c:pt idx="272">
                  <c:v>92.782735824584961</c:v>
                </c:pt>
                <c:pt idx="273">
                  <c:v>93.220233917236328</c:v>
                </c:pt>
                <c:pt idx="274">
                  <c:v>93.532562255859375</c:v>
                </c:pt>
                <c:pt idx="275">
                  <c:v>93.720197677612305</c:v>
                </c:pt>
                <c:pt idx="276">
                  <c:v>94.095230102539063</c:v>
                </c:pt>
                <c:pt idx="277">
                  <c:v>94.282627105712891</c:v>
                </c:pt>
                <c:pt idx="278">
                  <c:v>94.53272819519043</c:v>
                </c:pt>
                <c:pt idx="279">
                  <c:v>94.845294952392578</c:v>
                </c:pt>
                <c:pt idx="280">
                  <c:v>95.095157623291016</c:v>
                </c:pt>
                <c:pt idx="281">
                  <c:v>95.345258712768555</c:v>
                </c:pt>
                <c:pt idx="282">
                  <c:v>95.782756805419922</c:v>
                </c:pt>
                <c:pt idx="283">
                  <c:v>96.032619476318359</c:v>
                </c:pt>
                <c:pt idx="284">
                  <c:v>96.220254898071289</c:v>
                </c:pt>
                <c:pt idx="285">
                  <c:v>96.470117568969727</c:v>
                </c:pt>
                <c:pt idx="286">
                  <c:v>96.657752990722656</c:v>
                </c:pt>
                <c:pt idx="287">
                  <c:v>96.907615661621094</c:v>
                </c:pt>
                <c:pt idx="288">
                  <c:v>97.032785415649414</c:v>
                </c:pt>
                <c:pt idx="289">
                  <c:v>97.220182418823242</c:v>
                </c:pt>
                <c:pt idx="290">
                  <c:v>97.470283508300781</c:v>
                </c:pt>
                <c:pt idx="291">
                  <c:v>97.720146179199219</c:v>
                </c:pt>
                <c:pt idx="292">
                  <c:v>97.782611846923828</c:v>
                </c:pt>
                <c:pt idx="293">
                  <c:v>97.970247268676758</c:v>
                </c:pt>
                <c:pt idx="294">
                  <c:v>98.345279693603516</c:v>
                </c:pt>
                <c:pt idx="295">
                  <c:v>98.532676696777344</c:v>
                </c:pt>
                <c:pt idx="296">
                  <c:v>98.657846450805664</c:v>
                </c:pt>
                <c:pt idx="297">
                  <c:v>98.720312118530273</c:v>
                </c:pt>
                <c:pt idx="298">
                  <c:v>98.845243453979492</c:v>
                </c:pt>
                <c:pt idx="299">
                  <c:v>98.970174789428711</c:v>
                </c:pt>
                <c:pt idx="300">
                  <c:v>99.157810211181641</c:v>
                </c:pt>
                <c:pt idx="301">
                  <c:v>99.095344543457031</c:v>
                </c:pt>
                <c:pt idx="302">
                  <c:v>99.282741546630859</c:v>
                </c:pt>
                <c:pt idx="303">
                  <c:v>99.345207214355469</c:v>
                </c:pt>
                <c:pt idx="304">
                  <c:v>99.407672882080078</c:v>
                </c:pt>
                <c:pt idx="305">
                  <c:v>99.470138549804688</c:v>
                </c:pt>
                <c:pt idx="306">
                  <c:v>99.470138549804688</c:v>
                </c:pt>
                <c:pt idx="307">
                  <c:v>99.595308303833008</c:v>
                </c:pt>
                <c:pt idx="308">
                  <c:v>99.595308303833008</c:v>
                </c:pt>
                <c:pt idx="309">
                  <c:v>99.532842636108398</c:v>
                </c:pt>
                <c:pt idx="310">
                  <c:v>99.532842636108398</c:v>
                </c:pt>
                <c:pt idx="311">
                  <c:v>99.532842636108398</c:v>
                </c:pt>
                <c:pt idx="312">
                  <c:v>99.532842636108398</c:v>
                </c:pt>
                <c:pt idx="313">
                  <c:v>99.470138549804688</c:v>
                </c:pt>
                <c:pt idx="314">
                  <c:v>99.470138549804688</c:v>
                </c:pt>
                <c:pt idx="315">
                  <c:v>99.22027587890625</c:v>
                </c:pt>
                <c:pt idx="316">
                  <c:v>99.095344543457031</c:v>
                </c:pt>
                <c:pt idx="317">
                  <c:v>98.907709121704102</c:v>
                </c:pt>
                <c:pt idx="318">
                  <c:v>98.782777786254883</c:v>
                </c:pt>
                <c:pt idx="319">
                  <c:v>98.532676696777344</c:v>
                </c:pt>
                <c:pt idx="320">
                  <c:v>98.345279693603516</c:v>
                </c:pt>
                <c:pt idx="321">
                  <c:v>98.032712936401367</c:v>
                </c:pt>
                <c:pt idx="322">
                  <c:v>97.845315933227539</c:v>
                </c:pt>
                <c:pt idx="323">
                  <c:v>97.532749176025391</c:v>
                </c:pt>
                <c:pt idx="324">
                  <c:v>97.220182418823242</c:v>
                </c:pt>
                <c:pt idx="325">
                  <c:v>96.720218658447266</c:v>
                </c:pt>
                <c:pt idx="326">
                  <c:v>96.282720565795898</c:v>
                </c:pt>
                <c:pt idx="327">
                  <c:v>95.845222473144531</c:v>
                </c:pt>
                <c:pt idx="328">
                  <c:v>95.407724380493164</c:v>
                </c:pt>
                <c:pt idx="329">
                  <c:v>94.907760620117188</c:v>
                </c:pt>
                <c:pt idx="330">
                  <c:v>94.407558441162109</c:v>
                </c:pt>
                <c:pt idx="331">
                  <c:v>93.970060348510742</c:v>
                </c:pt>
                <c:pt idx="332">
                  <c:v>93.595266342163086</c:v>
                </c:pt>
                <c:pt idx="333">
                  <c:v>93.157768249511719</c:v>
                </c:pt>
                <c:pt idx="334">
                  <c:v>92.84520149230957</c:v>
                </c:pt>
                <c:pt idx="335">
                  <c:v>92.595100402832031</c:v>
                </c:pt>
                <c:pt idx="336">
                  <c:v>92.095136642456055</c:v>
                </c:pt>
                <c:pt idx="337">
                  <c:v>91.907739639282227</c:v>
                </c:pt>
                <c:pt idx="338">
                  <c:v>91.720104217529297</c:v>
                </c:pt>
                <c:pt idx="339">
                  <c:v>91.470241546630859</c:v>
                </c:pt>
                <c:pt idx="340">
                  <c:v>91.28260612487793</c:v>
                </c:pt>
                <c:pt idx="341">
                  <c:v>91.28260612487793</c:v>
                </c:pt>
                <c:pt idx="342">
                  <c:v>91.22014045715332</c:v>
                </c:pt>
                <c:pt idx="343">
                  <c:v>91.28260612487793</c:v>
                </c:pt>
                <c:pt idx="344">
                  <c:v>91.407537460327148</c:v>
                </c:pt>
                <c:pt idx="345">
                  <c:v>91.345071792602539</c:v>
                </c:pt>
                <c:pt idx="346">
                  <c:v>91.407537460327148</c:v>
                </c:pt>
                <c:pt idx="347">
                  <c:v>91.470241546630859</c:v>
                </c:pt>
                <c:pt idx="348">
                  <c:v>91.532707214355469</c:v>
                </c:pt>
                <c:pt idx="349">
                  <c:v>91.657638549804688</c:v>
                </c:pt>
                <c:pt idx="350">
                  <c:v>91.782569885253906</c:v>
                </c:pt>
                <c:pt idx="351">
                  <c:v>91.845035552978516</c:v>
                </c:pt>
                <c:pt idx="352">
                  <c:v>91.845035552978516</c:v>
                </c:pt>
                <c:pt idx="353">
                  <c:v>91.876387596130371</c:v>
                </c:pt>
                <c:pt idx="354">
                  <c:v>91.907739639282227</c:v>
                </c:pt>
                <c:pt idx="355">
                  <c:v>91.907739639282227</c:v>
                </c:pt>
                <c:pt idx="356">
                  <c:v>91.954571008682251</c:v>
                </c:pt>
                <c:pt idx="357">
                  <c:v>92.06702709197998</c:v>
                </c:pt>
                <c:pt idx="358">
                  <c:v>91.93577766418457</c:v>
                </c:pt>
                <c:pt idx="359">
                  <c:v>91.623282432556152</c:v>
                </c:pt>
                <c:pt idx="360">
                  <c:v>91.173267364501953</c:v>
                </c:pt>
                <c:pt idx="361">
                  <c:v>90.710759162902832</c:v>
                </c:pt>
                <c:pt idx="362">
                  <c:v>90.17949104309082</c:v>
                </c:pt>
                <c:pt idx="363">
                  <c:v>89.635753631591797</c:v>
                </c:pt>
                <c:pt idx="364">
                  <c:v>89.00449275970459</c:v>
                </c:pt>
                <c:pt idx="365">
                  <c:v>88.35446834564209</c:v>
                </c:pt>
                <c:pt idx="366">
                  <c:v>87.64195442199707</c:v>
                </c:pt>
                <c:pt idx="367">
                  <c:v>87.048196792602539</c:v>
                </c:pt>
                <c:pt idx="368">
                  <c:v>86.310696601867676</c:v>
                </c:pt>
                <c:pt idx="369">
                  <c:v>85.529422760009766</c:v>
                </c:pt>
                <c:pt idx="370">
                  <c:v>84.823179244995117</c:v>
                </c:pt>
                <c:pt idx="371">
                  <c:v>84.085655212402344</c:v>
                </c:pt>
                <c:pt idx="372">
                  <c:v>83.391904830932617</c:v>
                </c:pt>
                <c:pt idx="373">
                  <c:v>82.673144340515137</c:v>
                </c:pt>
                <c:pt idx="374">
                  <c:v>81.954383850097656</c:v>
                </c:pt>
                <c:pt idx="375">
                  <c:v>81.323122978210449</c:v>
                </c:pt>
                <c:pt idx="376">
                  <c:v>80.704355239868164</c:v>
                </c:pt>
                <c:pt idx="377">
                  <c:v>80.141854286193848</c:v>
                </c:pt>
                <c:pt idx="378">
                  <c:v>79.591846466064453</c:v>
                </c:pt>
                <c:pt idx="379">
                  <c:v>79.085588455200195</c:v>
                </c:pt>
                <c:pt idx="380">
                  <c:v>78.548073768615723</c:v>
                </c:pt>
                <c:pt idx="381">
                  <c:v>78.085565567016602</c:v>
                </c:pt>
                <c:pt idx="382">
                  <c:v>77.648067474365234</c:v>
                </c:pt>
                <c:pt idx="383">
                  <c:v>77.22930908203125</c:v>
                </c:pt>
                <c:pt idx="384">
                  <c:v>76.885557174682617</c:v>
                </c:pt>
                <c:pt idx="385">
                  <c:v>76.460552215576172</c:v>
                </c:pt>
                <c:pt idx="386">
                  <c:v>76.123046875</c:v>
                </c:pt>
                <c:pt idx="387">
                  <c:v>75.748038291931152</c:v>
                </c:pt>
                <c:pt idx="388">
                  <c:v>75.429272651672363</c:v>
                </c:pt>
                <c:pt idx="389">
                  <c:v>75.029277801513672</c:v>
                </c:pt>
                <c:pt idx="390">
                  <c:v>74.660515785217285</c:v>
                </c:pt>
                <c:pt idx="391">
                  <c:v>74.36676025390625</c:v>
                </c:pt>
                <c:pt idx="392">
                  <c:v>74.035501480102539</c:v>
                </c:pt>
                <c:pt idx="393">
                  <c:v>73.773002624511719</c:v>
                </c:pt>
                <c:pt idx="394">
                  <c:v>73.510503768920898</c:v>
                </c:pt>
                <c:pt idx="395">
                  <c:v>73.19798469543457</c:v>
                </c:pt>
                <c:pt idx="396">
                  <c:v>73.016738891601563</c:v>
                </c:pt>
                <c:pt idx="397">
                  <c:v>72.729229927062988</c:v>
                </c:pt>
                <c:pt idx="398">
                  <c:v>72.485470771789551</c:v>
                </c:pt>
                <c:pt idx="399">
                  <c:v>72.310471534729004</c:v>
                </c:pt>
                <c:pt idx="400">
                  <c:v>72.116732597351074</c:v>
                </c:pt>
                <c:pt idx="401">
                  <c:v>71.76671028137207</c:v>
                </c:pt>
                <c:pt idx="402">
                  <c:v>71.591711044311523</c:v>
                </c:pt>
                <c:pt idx="403">
                  <c:v>71.479225158691406</c:v>
                </c:pt>
                <c:pt idx="404">
                  <c:v>71.279215812683105</c:v>
                </c:pt>
                <c:pt idx="405">
                  <c:v>71.054220199584961</c:v>
                </c:pt>
                <c:pt idx="406">
                  <c:v>70.929217338562012</c:v>
                </c:pt>
                <c:pt idx="407">
                  <c:v>70.754194259643555</c:v>
                </c:pt>
                <c:pt idx="408">
                  <c:v>70.604205131530762</c:v>
                </c:pt>
                <c:pt idx="409">
                  <c:v>70.479202270507813</c:v>
                </c:pt>
                <c:pt idx="410">
                  <c:v>70.33545970916748</c:v>
                </c:pt>
                <c:pt idx="411">
                  <c:v>70.07293701171875</c:v>
                </c:pt>
                <c:pt idx="412">
                  <c:v>70.035433769226074</c:v>
                </c:pt>
                <c:pt idx="413">
                  <c:v>69.997954368591309</c:v>
                </c:pt>
                <c:pt idx="414">
                  <c:v>69.866681098937988</c:v>
                </c:pt>
                <c:pt idx="415">
                  <c:v>69.885444641113281</c:v>
                </c:pt>
                <c:pt idx="416">
                  <c:v>69.672942161560059</c:v>
                </c:pt>
                <c:pt idx="417">
                  <c:v>69.635438919067383</c:v>
                </c:pt>
                <c:pt idx="418">
                  <c:v>69.541692733764648</c:v>
                </c:pt>
                <c:pt idx="419">
                  <c:v>69.535446166992188</c:v>
                </c:pt>
                <c:pt idx="420">
                  <c:v>69.61669921875</c:v>
                </c:pt>
                <c:pt idx="421">
                  <c:v>69.585442543029785</c:v>
                </c:pt>
                <c:pt idx="422">
                  <c:v>69.641685485839844</c:v>
                </c:pt>
                <c:pt idx="423">
                  <c:v>69.635438919067383</c:v>
                </c:pt>
                <c:pt idx="424">
                  <c:v>69.672942161560059</c:v>
                </c:pt>
                <c:pt idx="425">
                  <c:v>69.766688346862793</c:v>
                </c:pt>
                <c:pt idx="426">
                  <c:v>69.760441780090332</c:v>
                </c:pt>
                <c:pt idx="427">
                  <c:v>69.785451889038086</c:v>
                </c:pt>
                <c:pt idx="428">
                  <c:v>70.029187202453613</c:v>
                </c:pt>
                <c:pt idx="429">
                  <c:v>70.116686820983887</c:v>
                </c:pt>
                <c:pt idx="430">
                  <c:v>70.297956466674805</c:v>
                </c:pt>
                <c:pt idx="431">
                  <c:v>70.385456085205078</c:v>
                </c:pt>
                <c:pt idx="432">
                  <c:v>70.497941970825195</c:v>
                </c:pt>
                <c:pt idx="433">
                  <c:v>70.622944831848145</c:v>
                </c:pt>
                <c:pt idx="434">
                  <c:v>70.847964286804199</c:v>
                </c:pt>
                <c:pt idx="435">
                  <c:v>71.085453033447266</c:v>
                </c:pt>
                <c:pt idx="436">
                  <c:v>71.022963523864746</c:v>
                </c:pt>
                <c:pt idx="437">
                  <c:v>71.354222297668457</c:v>
                </c:pt>
                <c:pt idx="438">
                  <c:v>71.604228019714355</c:v>
                </c:pt>
                <c:pt idx="439">
                  <c:v>71.785473823547363</c:v>
                </c:pt>
                <c:pt idx="440">
                  <c:v>72.047972679138184</c:v>
                </c:pt>
                <c:pt idx="441">
                  <c:v>72.404241561889648</c:v>
                </c:pt>
                <c:pt idx="442">
                  <c:v>72.847986221313477</c:v>
                </c:pt>
                <c:pt idx="443">
                  <c:v>73.435497283935547</c:v>
                </c:pt>
                <c:pt idx="444">
                  <c:v>73.960494995117188</c:v>
                </c:pt>
                <c:pt idx="445">
                  <c:v>74.523019790649414</c:v>
                </c:pt>
                <c:pt idx="446">
                  <c:v>74.998021125793457</c:v>
                </c:pt>
                <c:pt idx="447">
                  <c:v>75.591778755187988</c:v>
                </c:pt>
                <c:pt idx="448">
                  <c:v>76.216793060302734</c:v>
                </c:pt>
                <c:pt idx="449">
                  <c:v>76.84180736541748</c:v>
                </c:pt>
                <c:pt idx="450">
                  <c:v>77.504301071166992</c:v>
                </c:pt>
                <c:pt idx="451">
                  <c:v>78.279328346252441</c:v>
                </c:pt>
                <c:pt idx="452">
                  <c:v>79.141831398010254</c:v>
                </c:pt>
                <c:pt idx="453">
                  <c:v>80.141854286193848</c:v>
                </c:pt>
                <c:pt idx="454">
                  <c:v>81.048107147216797</c:v>
                </c:pt>
                <c:pt idx="455">
                  <c:v>81.898117065429688</c:v>
                </c:pt>
                <c:pt idx="456">
                  <c:v>82.916903495788574</c:v>
                </c:pt>
                <c:pt idx="457">
                  <c:v>83.960652351379395</c:v>
                </c:pt>
                <c:pt idx="458">
                  <c:v>85.03568172454834</c:v>
                </c:pt>
                <c:pt idx="459">
                  <c:v>86.229443550109863</c:v>
                </c:pt>
                <c:pt idx="460">
                  <c:v>87.479472160339355</c:v>
                </c:pt>
                <c:pt idx="461">
                  <c:v>88.723230361938477</c:v>
                </c:pt>
                <c:pt idx="462">
                  <c:v>89.97950553894043</c:v>
                </c:pt>
                <c:pt idx="463">
                  <c:v>91.254520416259766</c:v>
                </c:pt>
                <c:pt idx="464">
                  <c:v>92.604541778564453</c:v>
                </c:pt>
                <c:pt idx="465">
                  <c:v>94.042062759399414</c:v>
                </c:pt>
                <c:pt idx="466">
                  <c:v>95.473337173461914</c:v>
                </c:pt>
                <c:pt idx="467">
                  <c:v>96.867108345031738</c:v>
                </c:pt>
                <c:pt idx="468">
                  <c:v>98.410868644714355</c:v>
                </c:pt>
                <c:pt idx="469">
                  <c:v>99.842143058776855</c:v>
                </c:pt>
                <c:pt idx="470">
                  <c:v>101.34842395782471</c:v>
                </c:pt>
                <c:pt idx="471">
                  <c:v>102.81720161437988</c:v>
                </c:pt>
                <c:pt idx="472">
                  <c:v>104.31721210479736</c:v>
                </c:pt>
                <c:pt idx="473">
                  <c:v>105.79848289489746</c:v>
                </c:pt>
                <c:pt idx="474">
                  <c:v>107.24852085113525</c:v>
                </c:pt>
                <c:pt idx="475">
                  <c:v>108.59854221343994</c:v>
                </c:pt>
                <c:pt idx="476">
                  <c:v>110.14230251312256</c:v>
                </c:pt>
                <c:pt idx="477">
                  <c:v>111.57357692718506</c:v>
                </c:pt>
                <c:pt idx="478">
                  <c:v>112.9798412322998</c:v>
                </c:pt>
                <c:pt idx="479">
                  <c:v>114.3798828125</c:v>
                </c:pt>
                <c:pt idx="480">
                  <c:v>115.72990417480469</c:v>
                </c:pt>
                <c:pt idx="481">
                  <c:v>117.11115837097168</c:v>
                </c:pt>
                <c:pt idx="482">
                  <c:v>118.44868659973145</c:v>
                </c:pt>
                <c:pt idx="483">
                  <c:v>119.72994804382324</c:v>
                </c:pt>
                <c:pt idx="484">
                  <c:v>121.02997303009033</c:v>
                </c:pt>
                <c:pt idx="485">
                  <c:v>122.37999439239502</c:v>
                </c:pt>
                <c:pt idx="486">
                  <c:v>123.36750030517578</c:v>
                </c:pt>
                <c:pt idx="487">
                  <c:v>124.61128234863281</c:v>
                </c:pt>
                <c:pt idx="488">
                  <c:v>125.67379474639893</c:v>
                </c:pt>
                <c:pt idx="489">
                  <c:v>126.85506343841553</c:v>
                </c:pt>
                <c:pt idx="490">
                  <c:v>127.96132564544678</c:v>
                </c:pt>
                <c:pt idx="491">
                  <c:v>129.06134128570557</c:v>
                </c:pt>
                <c:pt idx="492">
                  <c:v>130.14886379241943</c:v>
                </c:pt>
                <c:pt idx="493">
                  <c:v>131.24263286590576</c:v>
                </c:pt>
                <c:pt idx="494">
                  <c:v>132.22389221191406</c:v>
                </c:pt>
                <c:pt idx="495">
                  <c:v>133.09266567230225</c:v>
                </c:pt>
                <c:pt idx="496">
                  <c:v>133.96141529083252</c:v>
                </c:pt>
                <c:pt idx="497">
                  <c:v>134.73644256591797</c:v>
                </c:pt>
                <c:pt idx="498">
                  <c:v>135.57393550872803</c:v>
                </c:pt>
                <c:pt idx="499">
                  <c:v>136.38646602630615</c:v>
                </c:pt>
                <c:pt idx="500">
                  <c:v>137.23647594451904</c:v>
                </c:pt>
                <c:pt idx="501">
                  <c:v>137.96772956848145</c:v>
                </c:pt>
                <c:pt idx="502">
                  <c:v>138.75524997711182</c:v>
                </c:pt>
                <c:pt idx="503">
                  <c:v>139.28341865539551</c:v>
                </c:pt>
                <c:pt idx="504">
                  <c:v>139.97077941894531</c:v>
                </c:pt>
                <c:pt idx="505">
                  <c:v>140.84577560424805</c:v>
                </c:pt>
                <c:pt idx="506">
                  <c:v>141.65830612182617</c:v>
                </c:pt>
                <c:pt idx="507">
                  <c:v>142.22097396850586</c:v>
                </c:pt>
                <c:pt idx="508">
                  <c:v>142.72093772888184</c:v>
                </c:pt>
                <c:pt idx="509">
                  <c:v>143.1584358215332</c:v>
                </c:pt>
                <c:pt idx="510">
                  <c:v>143.72086524963379</c:v>
                </c:pt>
                <c:pt idx="511">
                  <c:v>144.28353309631348</c:v>
                </c:pt>
                <c:pt idx="512">
                  <c:v>144.90842819213867</c:v>
                </c:pt>
                <c:pt idx="513">
                  <c:v>145.40839195251465</c:v>
                </c:pt>
                <c:pt idx="514">
                  <c:v>145.90835571289062</c:v>
                </c:pt>
                <c:pt idx="515">
                  <c:v>146.4085578918457</c:v>
                </c:pt>
                <c:pt idx="516">
                  <c:v>146.90852165222168</c:v>
                </c:pt>
                <c:pt idx="517">
                  <c:v>147.0334529876709</c:v>
                </c:pt>
                <c:pt idx="518">
                  <c:v>147.28355407714844</c:v>
                </c:pt>
                <c:pt idx="519">
                  <c:v>148.03338050842285</c:v>
                </c:pt>
                <c:pt idx="520">
                  <c:v>148.345947265625</c:v>
                </c:pt>
                <c:pt idx="521">
                  <c:v>148.9710807800293</c:v>
                </c:pt>
                <c:pt idx="522">
                  <c:v>149.22094345092773</c:v>
                </c:pt>
                <c:pt idx="523">
                  <c:v>149.6584415435791</c:v>
                </c:pt>
                <c:pt idx="524">
                  <c:v>149.78361129760742</c:v>
                </c:pt>
                <c:pt idx="525">
                  <c:v>150.09593963623047</c:v>
                </c:pt>
                <c:pt idx="526">
                  <c:v>150.03347396850586</c:v>
                </c:pt>
                <c:pt idx="527">
                  <c:v>150.72107315063477</c:v>
                </c:pt>
                <c:pt idx="528">
                  <c:v>150.78353881835937</c:v>
                </c:pt>
                <c:pt idx="529">
                  <c:v>151.28350257873535</c:v>
                </c:pt>
                <c:pt idx="530">
                  <c:v>151.5960693359375</c:v>
                </c:pt>
                <c:pt idx="531">
                  <c:v>151.65853500366211</c:v>
                </c:pt>
                <c:pt idx="532">
                  <c:v>152.03356742858887</c:v>
                </c:pt>
                <c:pt idx="533">
                  <c:v>152.2209644317627</c:v>
                </c:pt>
                <c:pt idx="534">
                  <c:v>152.65846252441406</c:v>
                </c:pt>
                <c:pt idx="535">
                  <c:v>152.84609794616699</c:v>
                </c:pt>
                <c:pt idx="536">
                  <c:v>152.9085636138916</c:v>
                </c:pt>
                <c:pt idx="537">
                  <c:v>153.34606170654297</c:v>
                </c:pt>
                <c:pt idx="538">
                  <c:v>154.03366088867187</c:v>
                </c:pt>
                <c:pt idx="539">
                  <c:v>153.78355979919434</c:v>
                </c:pt>
                <c:pt idx="540">
                  <c:v>153.97119522094727</c:v>
                </c:pt>
                <c:pt idx="541">
                  <c:v>154.2210578918457</c:v>
                </c:pt>
                <c:pt idx="542">
                  <c:v>154.2210578918457</c:v>
                </c:pt>
                <c:pt idx="543">
                  <c:v>154.34598922729492</c:v>
                </c:pt>
                <c:pt idx="544">
                  <c:v>154.47115898132324</c:v>
                </c:pt>
                <c:pt idx="545">
                  <c:v>154.72102165222168</c:v>
                </c:pt>
                <c:pt idx="546">
                  <c:v>154.72102165222168</c:v>
                </c:pt>
                <c:pt idx="547">
                  <c:v>154.97112274169922</c:v>
                </c:pt>
                <c:pt idx="548">
                  <c:v>155.09605407714844</c:v>
                </c:pt>
                <c:pt idx="549">
                  <c:v>155.34615516662598</c:v>
                </c:pt>
                <c:pt idx="550">
                  <c:v>155.78365325927734</c:v>
                </c:pt>
                <c:pt idx="551">
                  <c:v>155.72118759155273</c:v>
                </c:pt>
                <c:pt idx="552">
                  <c:v>155.97105026245117</c:v>
                </c:pt>
                <c:pt idx="553">
                  <c:v>156.40854835510254</c:v>
                </c:pt>
                <c:pt idx="554">
                  <c:v>156.22115135192871</c:v>
                </c:pt>
                <c:pt idx="555">
                  <c:v>156.03351593017578</c:v>
                </c:pt>
                <c:pt idx="556">
                  <c:v>155.90858459472656</c:v>
                </c:pt>
                <c:pt idx="557">
                  <c:v>156.40854835510254</c:v>
                </c:pt>
                <c:pt idx="558">
                  <c:v>155.78365325927734</c:v>
                </c:pt>
                <c:pt idx="559">
                  <c:v>156.47101402282715</c:v>
                </c:pt>
                <c:pt idx="560">
                  <c:v>156.22115135192871</c:v>
                </c:pt>
              </c:numCache>
            </c:numRef>
          </c:yVal>
          <c:smooth val="1"/>
        </c:ser>
        <c:ser>
          <c:idx val="3"/>
          <c:order val="3"/>
          <c:tx>
            <c:v>Curve</c:v>
          </c:tx>
          <c:marker>
            <c:symbol val="none"/>
          </c:marker>
          <c:xVal>
            <c:numRef>
              <c:f>Sheet1!$G$3:$G$564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Sheet1!$H$3:$H$564</c:f>
              <c:numCache>
                <c:formatCode>General</c:formatCode>
                <c:ptCount val="562"/>
                <c:pt idx="0">
                  <c:v>141.28351211547852</c:v>
                </c:pt>
                <c:pt idx="1">
                  <c:v>143.53346824645996</c:v>
                </c:pt>
                <c:pt idx="2">
                  <c:v>143.65839958190918</c:v>
                </c:pt>
                <c:pt idx="3">
                  <c:v>143.40853691101074</c:v>
                </c:pt>
                <c:pt idx="4">
                  <c:v>143.47100257873535</c:v>
                </c:pt>
                <c:pt idx="5">
                  <c:v>143.47100257873535</c:v>
                </c:pt>
                <c:pt idx="6">
                  <c:v>142.90833473205566</c:v>
                </c:pt>
                <c:pt idx="7">
                  <c:v>142.72093772888184</c:v>
                </c:pt>
                <c:pt idx="8">
                  <c:v>142.84586906433105</c:v>
                </c:pt>
                <c:pt idx="9">
                  <c:v>142.84586906433105</c:v>
                </c:pt>
                <c:pt idx="10">
                  <c:v>142.59600639343262</c:v>
                </c:pt>
                <c:pt idx="11">
                  <c:v>142.59600639343262</c:v>
                </c:pt>
                <c:pt idx="12">
                  <c:v>142.53342151641846</c:v>
                </c:pt>
                <c:pt idx="13">
                  <c:v>142.53330230712891</c:v>
                </c:pt>
                <c:pt idx="14">
                  <c:v>142.40837097167969</c:v>
                </c:pt>
                <c:pt idx="15">
                  <c:v>142.4708366394043</c:v>
                </c:pt>
                <c:pt idx="16">
                  <c:v>142.40837097167969</c:v>
                </c:pt>
                <c:pt idx="17">
                  <c:v>142.37713813781738</c:v>
                </c:pt>
                <c:pt idx="18">
                  <c:v>142.34590530395508</c:v>
                </c:pt>
                <c:pt idx="19">
                  <c:v>142.28343963623047</c:v>
                </c:pt>
                <c:pt idx="20">
                  <c:v>141.97087287902832</c:v>
                </c:pt>
                <c:pt idx="21">
                  <c:v>141.59584045410156</c:v>
                </c:pt>
                <c:pt idx="22">
                  <c:v>141.59584045410156</c:v>
                </c:pt>
                <c:pt idx="23">
                  <c:v>141.53337478637695</c:v>
                </c:pt>
                <c:pt idx="24">
                  <c:v>141.58022403717041</c:v>
                </c:pt>
                <c:pt idx="25">
                  <c:v>141.59584045410156</c:v>
                </c:pt>
                <c:pt idx="26">
                  <c:v>141.59584045410156</c:v>
                </c:pt>
                <c:pt idx="27">
                  <c:v>141.53337478637695</c:v>
                </c:pt>
                <c:pt idx="28">
                  <c:v>141.65830612182617</c:v>
                </c:pt>
                <c:pt idx="29">
                  <c:v>141.34597778320312</c:v>
                </c:pt>
                <c:pt idx="30">
                  <c:v>141.53337478637695</c:v>
                </c:pt>
                <c:pt idx="31">
                  <c:v>141.65830612182617</c:v>
                </c:pt>
                <c:pt idx="32">
                  <c:v>141.53337478637695</c:v>
                </c:pt>
                <c:pt idx="33">
                  <c:v>140.90847969055176</c:v>
                </c:pt>
                <c:pt idx="34">
                  <c:v>140.78330993652344</c:v>
                </c:pt>
                <c:pt idx="35">
                  <c:v>140.72084426879883</c:v>
                </c:pt>
                <c:pt idx="36">
                  <c:v>140.64276218414307</c:v>
                </c:pt>
                <c:pt idx="37">
                  <c:v>140.59591293334961</c:v>
                </c:pt>
                <c:pt idx="38">
                  <c:v>140.47098159790039</c:v>
                </c:pt>
                <c:pt idx="39">
                  <c:v>140.22088050842285</c:v>
                </c:pt>
                <c:pt idx="40">
                  <c:v>139.97077941894531</c:v>
                </c:pt>
                <c:pt idx="41">
                  <c:v>140.03348350524902</c:v>
                </c:pt>
                <c:pt idx="42">
                  <c:v>139.72091674804687</c:v>
                </c:pt>
                <c:pt idx="43">
                  <c:v>139.9083137512207</c:v>
                </c:pt>
                <c:pt idx="44">
                  <c:v>139.59598541259766</c:v>
                </c:pt>
                <c:pt idx="45">
                  <c:v>139.15824890136719</c:v>
                </c:pt>
                <c:pt idx="46">
                  <c:v>138.84592056274414</c:v>
                </c:pt>
                <c:pt idx="47">
                  <c:v>138.78345489501953</c:v>
                </c:pt>
                <c:pt idx="48">
                  <c:v>138.53335380554199</c:v>
                </c:pt>
                <c:pt idx="49">
                  <c:v>138.22078704833984</c:v>
                </c:pt>
                <c:pt idx="50">
                  <c:v>137.84575462341309</c:v>
                </c:pt>
                <c:pt idx="51">
                  <c:v>137.97092437744141</c:v>
                </c:pt>
                <c:pt idx="52">
                  <c:v>137.59589195251465</c:v>
                </c:pt>
                <c:pt idx="53">
                  <c:v>137.09592819213867</c:v>
                </c:pt>
                <c:pt idx="54">
                  <c:v>136.97075843811035</c:v>
                </c:pt>
                <c:pt idx="55">
                  <c:v>136.78336143493652</c:v>
                </c:pt>
                <c:pt idx="56">
                  <c:v>136.72089576721191</c:v>
                </c:pt>
                <c:pt idx="57">
                  <c:v>136.34586334228516</c:v>
                </c:pt>
                <c:pt idx="58">
                  <c:v>136.15822792053223</c:v>
                </c:pt>
                <c:pt idx="59">
                  <c:v>135.78319549560547</c:v>
                </c:pt>
                <c:pt idx="60">
                  <c:v>135.47086715698242</c:v>
                </c:pt>
                <c:pt idx="61">
                  <c:v>135.15830039978027</c:v>
                </c:pt>
                <c:pt idx="62">
                  <c:v>134.78326797485352</c:v>
                </c:pt>
                <c:pt idx="63">
                  <c:v>134.78326797485352</c:v>
                </c:pt>
                <c:pt idx="64">
                  <c:v>134.78326797485352</c:v>
                </c:pt>
                <c:pt idx="65">
                  <c:v>134.22083854675293</c:v>
                </c:pt>
                <c:pt idx="66">
                  <c:v>134.15837287902832</c:v>
                </c:pt>
                <c:pt idx="67">
                  <c:v>134.033203125</c:v>
                </c:pt>
                <c:pt idx="68">
                  <c:v>133.47077369689941</c:v>
                </c:pt>
                <c:pt idx="69">
                  <c:v>133.03327560424805</c:v>
                </c:pt>
                <c:pt idx="70">
                  <c:v>132.59577751159668</c:v>
                </c:pt>
                <c:pt idx="71">
                  <c:v>132.40814208984375</c:v>
                </c:pt>
                <c:pt idx="72">
                  <c:v>132.22074508666992</c:v>
                </c:pt>
                <c:pt idx="73">
                  <c:v>131.65831565856934</c:v>
                </c:pt>
                <c:pt idx="74">
                  <c:v>131.59584999084473</c:v>
                </c:pt>
                <c:pt idx="75">
                  <c:v>131.15835189819336</c:v>
                </c:pt>
                <c:pt idx="76">
                  <c:v>130.84578514099121</c:v>
                </c:pt>
                <c:pt idx="77">
                  <c:v>130.53321838378906</c:v>
                </c:pt>
                <c:pt idx="78">
                  <c:v>130.0957202911377</c:v>
                </c:pt>
                <c:pt idx="79">
                  <c:v>129.84561920166016</c:v>
                </c:pt>
                <c:pt idx="80">
                  <c:v>129.65822219848633</c:v>
                </c:pt>
                <c:pt idx="81">
                  <c:v>129.4708251953125</c:v>
                </c:pt>
                <c:pt idx="82">
                  <c:v>129.09579277038574</c:v>
                </c:pt>
                <c:pt idx="83">
                  <c:v>128.8456916809082</c:v>
                </c:pt>
                <c:pt idx="84">
                  <c:v>128.34572792053223</c:v>
                </c:pt>
                <c:pt idx="85">
                  <c:v>128.09562683105469</c:v>
                </c:pt>
                <c:pt idx="86">
                  <c:v>127.84576416015625</c:v>
                </c:pt>
                <c:pt idx="87">
                  <c:v>127.22063064575195</c:v>
                </c:pt>
                <c:pt idx="88">
                  <c:v>126.9080638885498</c:v>
                </c:pt>
                <c:pt idx="89">
                  <c:v>126.59573554992676</c:v>
                </c:pt>
                <c:pt idx="90">
                  <c:v>126.15823745727539</c:v>
                </c:pt>
                <c:pt idx="91">
                  <c:v>125.65827369689941</c:v>
                </c:pt>
                <c:pt idx="92">
                  <c:v>125.22053718566895</c:v>
                </c:pt>
                <c:pt idx="93">
                  <c:v>124.65810775756836</c:v>
                </c:pt>
                <c:pt idx="94">
                  <c:v>124.40824508666992</c:v>
                </c:pt>
                <c:pt idx="95">
                  <c:v>123.78311157226562</c:v>
                </c:pt>
                <c:pt idx="96">
                  <c:v>123.47054481506348</c:v>
                </c:pt>
                <c:pt idx="97">
                  <c:v>122.9705810546875</c:v>
                </c:pt>
                <c:pt idx="98">
                  <c:v>122.59554862976074</c:v>
                </c:pt>
                <c:pt idx="99">
                  <c:v>122.15805053710937</c:v>
                </c:pt>
                <c:pt idx="100">
                  <c:v>121.59562110900879</c:v>
                </c:pt>
                <c:pt idx="101">
                  <c:v>121.34552001953125</c:v>
                </c:pt>
                <c:pt idx="102">
                  <c:v>121.22058868408203</c:v>
                </c:pt>
                <c:pt idx="103">
                  <c:v>120.65815925598145</c:v>
                </c:pt>
                <c:pt idx="104">
                  <c:v>120.15795707702637</c:v>
                </c:pt>
                <c:pt idx="105">
                  <c:v>119.28296089172363</c:v>
                </c:pt>
                <c:pt idx="106">
                  <c:v>118.84546279907227</c:v>
                </c:pt>
                <c:pt idx="107">
                  <c:v>118.34549903869629</c:v>
                </c:pt>
                <c:pt idx="108">
                  <c:v>117.84553527832031</c:v>
                </c:pt>
                <c:pt idx="109">
                  <c:v>117.47050285339355</c:v>
                </c:pt>
                <c:pt idx="110">
                  <c:v>117.15793609619141</c:v>
                </c:pt>
                <c:pt idx="111">
                  <c:v>116.40810966491699</c:v>
                </c:pt>
                <c:pt idx="112">
                  <c:v>115.7829761505127</c:v>
                </c:pt>
                <c:pt idx="113">
                  <c:v>115.22054672241211</c:v>
                </c:pt>
                <c:pt idx="114">
                  <c:v>114.65787887573242</c:v>
                </c:pt>
                <c:pt idx="115">
                  <c:v>114.22038078308105</c:v>
                </c:pt>
                <c:pt idx="116">
                  <c:v>113.59548568725586</c:v>
                </c:pt>
                <c:pt idx="117">
                  <c:v>112.97035217285156</c:v>
                </c:pt>
                <c:pt idx="118">
                  <c:v>112.59555816650391</c:v>
                </c:pt>
                <c:pt idx="119">
                  <c:v>111.97042465209961</c:v>
                </c:pt>
                <c:pt idx="120">
                  <c:v>111.2828254699707</c:v>
                </c:pt>
                <c:pt idx="121">
                  <c:v>110.5954647064209</c:v>
                </c:pt>
                <c:pt idx="122">
                  <c:v>110.09550094604492</c:v>
                </c:pt>
                <c:pt idx="123">
                  <c:v>109.53283309936523</c:v>
                </c:pt>
                <c:pt idx="124">
                  <c:v>108.84547233581543</c:v>
                </c:pt>
                <c:pt idx="125">
                  <c:v>108.15787315368652</c:v>
                </c:pt>
                <c:pt idx="126">
                  <c:v>107.53297805786133</c:v>
                </c:pt>
                <c:pt idx="127">
                  <c:v>106.84537887573242</c:v>
                </c:pt>
                <c:pt idx="128">
                  <c:v>106.34541511535645</c:v>
                </c:pt>
                <c:pt idx="129">
                  <c:v>105.59535026550293</c:v>
                </c:pt>
                <c:pt idx="130">
                  <c:v>105.09538650512695</c:v>
                </c:pt>
                <c:pt idx="131">
                  <c:v>104.47025299072266</c:v>
                </c:pt>
                <c:pt idx="132">
                  <c:v>103.84535789489746</c:v>
                </c:pt>
                <c:pt idx="133">
                  <c:v>103.03282737731934</c:v>
                </c:pt>
                <c:pt idx="134">
                  <c:v>102.28276252746582</c:v>
                </c:pt>
                <c:pt idx="135">
                  <c:v>101.72033309936523</c:v>
                </c:pt>
                <c:pt idx="136">
                  <c:v>101.15766525268555</c:v>
                </c:pt>
                <c:pt idx="137">
                  <c:v>100.40783882141113</c:v>
                </c:pt>
                <c:pt idx="138">
                  <c:v>99.782705307006836</c:v>
                </c:pt>
                <c:pt idx="139">
                  <c:v>99.157810211181641</c:v>
                </c:pt>
                <c:pt idx="140">
                  <c:v>98.407745361328125</c:v>
                </c:pt>
                <c:pt idx="141">
                  <c:v>97.907781600952148</c:v>
                </c:pt>
                <c:pt idx="142">
                  <c:v>97.220182418823242</c:v>
                </c:pt>
                <c:pt idx="143">
                  <c:v>96.720218658447266</c:v>
                </c:pt>
                <c:pt idx="144">
                  <c:v>96.15778923034668</c:v>
                </c:pt>
                <c:pt idx="145">
                  <c:v>95.407724380493164</c:v>
                </c:pt>
                <c:pt idx="146">
                  <c:v>94.970226287841797</c:v>
                </c:pt>
                <c:pt idx="147">
                  <c:v>94.3450927734375</c:v>
                </c:pt>
                <c:pt idx="148">
                  <c:v>93.782663345336914</c:v>
                </c:pt>
                <c:pt idx="149">
                  <c:v>93.032598495483398</c:v>
                </c:pt>
                <c:pt idx="150">
                  <c:v>92.470169067382813</c:v>
                </c:pt>
                <c:pt idx="151">
                  <c:v>91.907739639282227</c:v>
                </c:pt>
                <c:pt idx="152">
                  <c:v>91.28260612487793</c:v>
                </c:pt>
                <c:pt idx="153">
                  <c:v>90.907573699951172</c:v>
                </c:pt>
                <c:pt idx="154">
                  <c:v>90.157508850097656</c:v>
                </c:pt>
                <c:pt idx="155">
                  <c:v>89.65754508972168</c:v>
                </c:pt>
                <c:pt idx="156">
                  <c:v>89.282512664794922</c:v>
                </c:pt>
                <c:pt idx="157">
                  <c:v>88.782548904418945</c:v>
                </c:pt>
                <c:pt idx="158">
                  <c:v>88.282585144042969</c:v>
                </c:pt>
                <c:pt idx="159">
                  <c:v>87.97001838684082</c:v>
                </c:pt>
                <c:pt idx="160">
                  <c:v>87.470054626464844</c:v>
                </c:pt>
                <c:pt idx="161">
                  <c:v>86.907625198364258</c:v>
                </c:pt>
                <c:pt idx="162">
                  <c:v>86.595058441162109</c:v>
                </c:pt>
                <c:pt idx="163">
                  <c:v>86.220026016235352</c:v>
                </c:pt>
                <c:pt idx="164">
                  <c:v>85.907459259033203</c:v>
                </c:pt>
                <c:pt idx="165">
                  <c:v>85.532426834106445</c:v>
                </c:pt>
                <c:pt idx="166">
                  <c:v>85.469961166381836</c:v>
                </c:pt>
                <c:pt idx="167">
                  <c:v>85.094928741455078</c:v>
                </c:pt>
                <c:pt idx="168">
                  <c:v>84.845066070556641</c:v>
                </c:pt>
                <c:pt idx="169">
                  <c:v>84.532499313354492</c:v>
                </c:pt>
                <c:pt idx="170">
                  <c:v>84.219932556152344</c:v>
                </c:pt>
                <c:pt idx="171">
                  <c:v>83.970069885253906</c:v>
                </c:pt>
                <c:pt idx="172">
                  <c:v>83.657503128051758</c:v>
                </c:pt>
                <c:pt idx="173">
                  <c:v>83.595037460327148</c:v>
                </c:pt>
                <c:pt idx="174">
                  <c:v>83.407402038574219</c:v>
                </c:pt>
                <c:pt idx="175">
                  <c:v>83.220005035400391</c:v>
                </c:pt>
                <c:pt idx="176">
                  <c:v>83.032608032226563</c:v>
                </c:pt>
                <c:pt idx="177">
                  <c:v>82.907438278198242</c:v>
                </c:pt>
                <c:pt idx="178">
                  <c:v>82.657575607299805</c:v>
                </c:pt>
                <c:pt idx="179">
                  <c:v>82.595109939575195</c:v>
                </c:pt>
                <c:pt idx="180">
                  <c:v>82.595109939575195</c:v>
                </c:pt>
                <c:pt idx="181">
                  <c:v>82.532405853271484</c:v>
                </c:pt>
                <c:pt idx="182">
                  <c:v>82.532405853271484</c:v>
                </c:pt>
                <c:pt idx="183">
                  <c:v>82.407474517822266</c:v>
                </c:pt>
                <c:pt idx="184">
                  <c:v>82.407474517822266</c:v>
                </c:pt>
                <c:pt idx="185">
                  <c:v>82.469940185546875</c:v>
                </c:pt>
                <c:pt idx="186">
                  <c:v>82.469940185546875</c:v>
                </c:pt>
                <c:pt idx="187">
                  <c:v>82.657575607299805</c:v>
                </c:pt>
                <c:pt idx="188">
                  <c:v>82.657575607299805</c:v>
                </c:pt>
                <c:pt idx="189">
                  <c:v>82.657575607299805</c:v>
                </c:pt>
                <c:pt idx="190">
                  <c:v>82.720041275024414</c:v>
                </c:pt>
                <c:pt idx="191">
                  <c:v>82.782506942749023</c:v>
                </c:pt>
                <c:pt idx="192">
                  <c:v>82.782506942749023</c:v>
                </c:pt>
                <c:pt idx="193">
                  <c:v>82.907438278198242</c:v>
                </c:pt>
                <c:pt idx="194">
                  <c:v>82.969903945922852</c:v>
                </c:pt>
                <c:pt idx="195">
                  <c:v>83.095073699951172</c:v>
                </c:pt>
                <c:pt idx="196">
                  <c:v>83.157539367675781</c:v>
                </c:pt>
                <c:pt idx="197">
                  <c:v>83.344936370849609</c:v>
                </c:pt>
                <c:pt idx="198">
                  <c:v>83.47010612487793</c:v>
                </c:pt>
                <c:pt idx="199">
                  <c:v>83.47010612487793</c:v>
                </c:pt>
                <c:pt idx="200">
                  <c:v>83.595037460327148</c:v>
                </c:pt>
                <c:pt idx="201">
                  <c:v>83.657503128051758</c:v>
                </c:pt>
                <c:pt idx="202">
                  <c:v>83.719968795776367</c:v>
                </c:pt>
                <c:pt idx="203">
                  <c:v>83.782434463500977</c:v>
                </c:pt>
                <c:pt idx="204">
                  <c:v>83.782434463500977</c:v>
                </c:pt>
                <c:pt idx="205">
                  <c:v>83.844900131225586</c:v>
                </c:pt>
                <c:pt idx="206">
                  <c:v>83.844900131225586</c:v>
                </c:pt>
                <c:pt idx="207">
                  <c:v>83.907604217529297</c:v>
                </c:pt>
                <c:pt idx="208">
                  <c:v>83.970069885253906</c:v>
                </c:pt>
                <c:pt idx="209">
                  <c:v>83.907604217529297</c:v>
                </c:pt>
                <c:pt idx="210">
                  <c:v>83.970069885253906</c:v>
                </c:pt>
                <c:pt idx="211">
                  <c:v>83.970069885253906</c:v>
                </c:pt>
                <c:pt idx="212">
                  <c:v>83.907604217529297</c:v>
                </c:pt>
                <c:pt idx="213">
                  <c:v>83.844900131225586</c:v>
                </c:pt>
                <c:pt idx="214">
                  <c:v>83.844900131225586</c:v>
                </c:pt>
                <c:pt idx="215">
                  <c:v>83.719968795776367</c:v>
                </c:pt>
                <c:pt idx="216">
                  <c:v>83.719968795776367</c:v>
                </c:pt>
                <c:pt idx="217">
                  <c:v>83.657503128051758</c:v>
                </c:pt>
                <c:pt idx="218">
                  <c:v>83.47010612487793</c:v>
                </c:pt>
                <c:pt idx="219">
                  <c:v>83.344936370849609</c:v>
                </c:pt>
                <c:pt idx="220">
                  <c:v>83.282470703125</c:v>
                </c:pt>
                <c:pt idx="221">
                  <c:v>83.282470703125</c:v>
                </c:pt>
                <c:pt idx="222">
                  <c:v>83.220005035400391</c:v>
                </c:pt>
                <c:pt idx="223">
                  <c:v>83.095073699951172</c:v>
                </c:pt>
                <c:pt idx="224">
                  <c:v>83.032608032226563</c:v>
                </c:pt>
                <c:pt idx="225">
                  <c:v>82.969903945922852</c:v>
                </c:pt>
                <c:pt idx="226">
                  <c:v>83.032608032226563</c:v>
                </c:pt>
                <c:pt idx="227">
                  <c:v>82.969903945922852</c:v>
                </c:pt>
                <c:pt idx="228">
                  <c:v>82.844972610473633</c:v>
                </c:pt>
                <c:pt idx="229">
                  <c:v>82.969903945922852</c:v>
                </c:pt>
                <c:pt idx="230">
                  <c:v>82.907438278198242</c:v>
                </c:pt>
                <c:pt idx="231">
                  <c:v>82.782506942749023</c:v>
                </c:pt>
                <c:pt idx="232">
                  <c:v>82.907438278198242</c:v>
                </c:pt>
                <c:pt idx="233">
                  <c:v>82.844972610473633</c:v>
                </c:pt>
                <c:pt idx="234">
                  <c:v>82.907438278198242</c:v>
                </c:pt>
                <c:pt idx="235">
                  <c:v>82.969903945922852</c:v>
                </c:pt>
                <c:pt idx="236">
                  <c:v>82.969903945922852</c:v>
                </c:pt>
                <c:pt idx="237">
                  <c:v>83.032608032226563</c:v>
                </c:pt>
                <c:pt idx="238">
                  <c:v>83.079397678375244</c:v>
                </c:pt>
                <c:pt idx="239">
                  <c:v>83.157539367675781</c:v>
                </c:pt>
                <c:pt idx="240">
                  <c:v>83.157539367675781</c:v>
                </c:pt>
                <c:pt idx="241">
                  <c:v>83.220005035400391</c:v>
                </c:pt>
                <c:pt idx="242">
                  <c:v>83.407402038574219</c:v>
                </c:pt>
                <c:pt idx="243">
                  <c:v>83.532571792602539</c:v>
                </c:pt>
                <c:pt idx="244">
                  <c:v>83.407402038574219</c:v>
                </c:pt>
                <c:pt idx="245">
                  <c:v>83.907604217529297</c:v>
                </c:pt>
                <c:pt idx="246">
                  <c:v>84.095001220703125</c:v>
                </c:pt>
                <c:pt idx="247">
                  <c:v>84.219932556152344</c:v>
                </c:pt>
                <c:pt idx="248">
                  <c:v>84.407567977905273</c:v>
                </c:pt>
                <c:pt idx="249">
                  <c:v>84.532499313354492</c:v>
                </c:pt>
                <c:pt idx="250">
                  <c:v>84.845066070556641</c:v>
                </c:pt>
                <c:pt idx="251">
                  <c:v>84.969997406005859</c:v>
                </c:pt>
                <c:pt idx="252">
                  <c:v>85.282564163208008</c:v>
                </c:pt>
                <c:pt idx="253">
                  <c:v>85.532426834106445</c:v>
                </c:pt>
                <c:pt idx="254">
                  <c:v>85.782527923583984</c:v>
                </c:pt>
                <c:pt idx="255">
                  <c:v>85.907459259033203</c:v>
                </c:pt>
                <c:pt idx="256">
                  <c:v>86.157560348510742</c:v>
                </c:pt>
                <c:pt idx="257">
                  <c:v>86.470127105712891</c:v>
                </c:pt>
                <c:pt idx="258">
                  <c:v>86.719989776611328</c:v>
                </c:pt>
                <c:pt idx="259">
                  <c:v>87.032556533813477</c:v>
                </c:pt>
                <c:pt idx="260">
                  <c:v>87.345123291015625</c:v>
                </c:pt>
                <c:pt idx="261">
                  <c:v>87.594985961914063</c:v>
                </c:pt>
                <c:pt idx="262">
                  <c:v>87.720155715942383</c:v>
                </c:pt>
                <c:pt idx="263">
                  <c:v>88.095188140869141</c:v>
                </c:pt>
                <c:pt idx="264">
                  <c:v>88.407516479492188</c:v>
                </c:pt>
                <c:pt idx="265">
                  <c:v>88.782548904418945</c:v>
                </c:pt>
                <c:pt idx="266">
                  <c:v>89.032649993896484</c:v>
                </c:pt>
                <c:pt idx="267">
                  <c:v>89.345216751098633</c:v>
                </c:pt>
                <c:pt idx="268">
                  <c:v>89.59507942199707</c:v>
                </c:pt>
                <c:pt idx="269">
                  <c:v>89.907646179199219</c:v>
                </c:pt>
                <c:pt idx="270">
                  <c:v>90.282678604125977</c:v>
                </c:pt>
                <c:pt idx="271">
                  <c:v>90.532541275024414</c:v>
                </c:pt>
                <c:pt idx="272">
                  <c:v>90.907573699951172</c:v>
                </c:pt>
                <c:pt idx="273">
                  <c:v>91.345071792602539</c:v>
                </c:pt>
                <c:pt idx="274">
                  <c:v>91.595172882080078</c:v>
                </c:pt>
                <c:pt idx="275">
                  <c:v>91.907739639282227</c:v>
                </c:pt>
                <c:pt idx="276">
                  <c:v>92.220067977905273</c:v>
                </c:pt>
                <c:pt idx="277">
                  <c:v>92.470169067382813</c:v>
                </c:pt>
                <c:pt idx="278">
                  <c:v>92.782735824584961</c:v>
                </c:pt>
                <c:pt idx="279">
                  <c:v>93.032598495483398</c:v>
                </c:pt>
                <c:pt idx="280">
                  <c:v>93.282699584960938</c:v>
                </c:pt>
                <c:pt idx="281">
                  <c:v>93.532562255859375</c:v>
                </c:pt>
                <c:pt idx="282">
                  <c:v>93.970060348510742</c:v>
                </c:pt>
                <c:pt idx="283">
                  <c:v>94.157695770263672</c:v>
                </c:pt>
                <c:pt idx="284">
                  <c:v>94.47026252746582</c:v>
                </c:pt>
                <c:pt idx="285">
                  <c:v>94.720125198364258</c:v>
                </c:pt>
                <c:pt idx="286">
                  <c:v>94.970226287841797</c:v>
                </c:pt>
                <c:pt idx="287">
                  <c:v>95.157623291015625</c:v>
                </c:pt>
                <c:pt idx="288">
                  <c:v>95.282793045043945</c:v>
                </c:pt>
                <c:pt idx="289">
                  <c:v>95.532655715942383</c:v>
                </c:pt>
                <c:pt idx="290">
                  <c:v>95.782756805419922</c:v>
                </c:pt>
                <c:pt idx="291">
                  <c:v>95.907688140869141</c:v>
                </c:pt>
                <c:pt idx="292">
                  <c:v>96.15778923034668</c:v>
                </c:pt>
                <c:pt idx="293">
                  <c:v>96.345186233520508</c:v>
                </c:pt>
                <c:pt idx="294">
                  <c:v>96.657752990722656</c:v>
                </c:pt>
                <c:pt idx="295">
                  <c:v>96.845149993896484</c:v>
                </c:pt>
                <c:pt idx="296">
                  <c:v>96.907615661621094</c:v>
                </c:pt>
                <c:pt idx="297">
                  <c:v>97.095251083374023</c:v>
                </c:pt>
                <c:pt idx="298">
                  <c:v>97.282648086547852</c:v>
                </c:pt>
                <c:pt idx="299">
                  <c:v>97.407817840576172</c:v>
                </c:pt>
                <c:pt idx="300">
                  <c:v>97.470283508300781</c:v>
                </c:pt>
                <c:pt idx="301">
                  <c:v>97.59521484375</c:v>
                </c:pt>
                <c:pt idx="302">
                  <c:v>97.720146179199219</c:v>
                </c:pt>
                <c:pt idx="303">
                  <c:v>97.720146179199219</c:v>
                </c:pt>
                <c:pt idx="304">
                  <c:v>97.720146179199219</c:v>
                </c:pt>
                <c:pt idx="305">
                  <c:v>97.720146179199219</c:v>
                </c:pt>
                <c:pt idx="306">
                  <c:v>97.845315933227539</c:v>
                </c:pt>
                <c:pt idx="307">
                  <c:v>97.907781600952148</c:v>
                </c:pt>
                <c:pt idx="308">
                  <c:v>97.970247268676758</c:v>
                </c:pt>
                <c:pt idx="309">
                  <c:v>97.970247268676758</c:v>
                </c:pt>
                <c:pt idx="310">
                  <c:v>97.907781600952148</c:v>
                </c:pt>
                <c:pt idx="311">
                  <c:v>97.907781600952148</c:v>
                </c:pt>
                <c:pt idx="312">
                  <c:v>97.907781600952148</c:v>
                </c:pt>
                <c:pt idx="313">
                  <c:v>97.970247268676758</c:v>
                </c:pt>
                <c:pt idx="314">
                  <c:v>97.782731056213379</c:v>
                </c:pt>
                <c:pt idx="315">
                  <c:v>97.657680511474609</c:v>
                </c:pt>
                <c:pt idx="316">
                  <c:v>97.59521484375</c:v>
                </c:pt>
                <c:pt idx="317">
                  <c:v>97.470283508300781</c:v>
                </c:pt>
                <c:pt idx="318">
                  <c:v>97.345113754272461</c:v>
                </c:pt>
                <c:pt idx="319">
                  <c:v>97.095251083374023</c:v>
                </c:pt>
                <c:pt idx="320">
                  <c:v>96.970319747924805</c:v>
                </c:pt>
                <c:pt idx="321">
                  <c:v>96.657752990722656</c:v>
                </c:pt>
                <c:pt idx="322">
                  <c:v>96.470117568969727</c:v>
                </c:pt>
                <c:pt idx="323">
                  <c:v>96.282720565795898</c:v>
                </c:pt>
                <c:pt idx="324">
                  <c:v>96.032619476318359</c:v>
                </c:pt>
                <c:pt idx="325">
                  <c:v>95.657587051391602</c:v>
                </c:pt>
                <c:pt idx="326">
                  <c:v>95.282793045043945</c:v>
                </c:pt>
                <c:pt idx="327">
                  <c:v>94.970226287841797</c:v>
                </c:pt>
                <c:pt idx="328">
                  <c:v>94.657659530639648</c:v>
                </c:pt>
                <c:pt idx="329">
                  <c:v>94.407558441162109</c:v>
                </c:pt>
                <c:pt idx="330">
                  <c:v>94.095230102539063</c:v>
                </c:pt>
                <c:pt idx="331">
                  <c:v>93.845129013061523</c:v>
                </c:pt>
                <c:pt idx="332">
                  <c:v>93.657732009887695</c:v>
                </c:pt>
                <c:pt idx="333">
                  <c:v>93.532562255859375</c:v>
                </c:pt>
                <c:pt idx="334">
                  <c:v>93.470096588134766</c:v>
                </c:pt>
                <c:pt idx="335">
                  <c:v>93.470096588134766</c:v>
                </c:pt>
                <c:pt idx="336">
                  <c:v>93.470096588134766</c:v>
                </c:pt>
                <c:pt idx="337">
                  <c:v>93.657732009887695</c:v>
                </c:pt>
                <c:pt idx="338">
                  <c:v>93.970060348510742</c:v>
                </c:pt>
                <c:pt idx="339">
                  <c:v>94.157695770263672</c:v>
                </c:pt>
                <c:pt idx="340">
                  <c:v>94.595193862915039</c:v>
                </c:pt>
                <c:pt idx="341">
                  <c:v>95.095157623291016</c:v>
                </c:pt>
                <c:pt idx="342">
                  <c:v>95.657587051391602</c:v>
                </c:pt>
                <c:pt idx="343">
                  <c:v>96.15778923034668</c:v>
                </c:pt>
                <c:pt idx="344">
                  <c:v>96.782684326171875</c:v>
                </c:pt>
                <c:pt idx="345">
                  <c:v>97.470283508300781</c:v>
                </c:pt>
                <c:pt idx="346">
                  <c:v>98.095178604125977</c:v>
                </c:pt>
                <c:pt idx="347">
                  <c:v>98.595142364501953</c:v>
                </c:pt>
                <c:pt idx="348">
                  <c:v>99.282741546630859</c:v>
                </c:pt>
                <c:pt idx="349">
                  <c:v>99.845170974731445</c:v>
                </c:pt>
                <c:pt idx="350">
                  <c:v>100.53277015686035</c:v>
                </c:pt>
                <c:pt idx="351">
                  <c:v>101.15766525268555</c:v>
                </c:pt>
                <c:pt idx="352">
                  <c:v>101.65786743164062</c:v>
                </c:pt>
                <c:pt idx="353">
                  <c:v>102.03289985656738</c:v>
                </c:pt>
                <c:pt idx="354">
                  <c:v>102.40769386291504</c:v>
                </c:pt>
                <c:pt idx="355">
                  <c:v>102.72026062011719</c:v>
                </c:pt>
                <c:pt idx="356">
                  <c:v>102.90789604187012</c:v>
                </c:pt>
                <c:pt idx="357">
                  <c:v>103.03282737731934</c:v>
                </c:pt>
                <c:pt idx="358">
                  <c:v>103.03282737731934</c:v>
                </c:pt>
                <c:pt idx="359">
                  <c:v>102.90789604187012</c:v>
                </c:pt>
                <c:pt idx="360">
                  <c:v>103.1796932220459</c:v>
                </c:pt>
                <c:pt idx="361">
                  <c:v>102.77969837188721</c:v>
                </c:pt>
                <c:pt idx="362">
                  <c:v>102.23593711853027</c:v>
                </c:pt>
                <c:pt idx="363">
                  <c:v>101.70466899871826</c:v>
                </c:pt>
                <c:pt idx="364">
                  <c:v>101.07967853546143</c:v>
                </c:pt>
                <c:pt idx="365">
                  <c:v>100.36716461181641</c:v>
                </c:pt>
                <c:pt idx="366">
                  <c:v>99.504637718200684</c:v>
                </c:pt>
                <c:pt idx="367">
                  <c:v>98.76713752746582</c:v>
                </c:pt>
                <c:pt idx="368">
                  <c:v>97.72336483001709</c:v>
                </c:pt>
                <c:pt idx="369">
                  <c:v>96.648359298706055</c:v>
                </c:pt>
                <c:pt idx="370">
                  <c:v>95.554590225219727</c:v>
                </c:pt>
                <c:pt idx="371">
                  <c:v>94.392061233520508</c:v>
                </c:pt>
                <c:pt idx="372">
                  <c:v>93.179559707641602</c:v>
                </c:pt>
                <c:pt idx="373">
                  <c:v>91.960787773132324</c:v>
                </c:pt>
                <c:pt idx="374">
                  <c:v>90.767002105712891</c:v>
                </c:pt>
                <c:pt idx="375">
                  <c:v>89.535737037658691</c:v>
                </c:pt>
                <c:pt idx="376">
                  <c:v>88.298225402832031</c:v>
                </c:pt>
                <c:pt idx="377">
                  <c:v>87.135696411132813</c:v>
                </c:pt>
                <c:pt idx="378">
                  <c:v>86.048197746276855</c:v>
                </c:pt>
                <c:pt idx="379">
                  <c:v>85.023164749145508</c:v>
                </c:pt>
                <c:pt idx="380">
                  <c:v>84.041905403137207</c:v>
                </c:pt>
                <c:pt idx="381">
                  <c:v>83.104395866394043</c:v>
                </c:pt>
                <c:pt idx="382">
                  <c:v>82.198119163513184</c:v>
                </c:pt>
                <c:pt idx="383">
                  <c:v>81.385612487792969</c:v>
                </c:pt>
                <c:pt idx="384">
                  <c:v>80.604362487792969</c:v>
                </c:pt>
                <c:pt idx="385">
                  <c:v>79.979348182678223</c:v>
                </c:pt>
                <c:pt idx="386">
                  <c:v>79.329347610473633</c:v>
                </c:pt>
                <c:pt idx="387">
                  <c:v>78.754329681396484</c:v>
                </c:pt>
                <c:pt idx="388">
                  <c:v>78.304314613342285</c:v>
                </c:pt>
                <c:pt idx="389">
                  <c:v>77.716803550720215</c:v>
                </c:pt>
                <c:pt idx="390">
                  <c:v>77.216815948486328</c:v>
                </c:pt>
                <c:pt idx="391">
                  <c:v>76.848053932189941</c:v>
                </c:pt>
                <c:pt idx="392">
                  <c:v>76.423048973083496</c:v>
                </c:pt>
                <c:pt idx="393">
                  <c:v>76.079297065734863</c:v>
                </c:pt>
                <c:pt idx="394">
                  <c:v>75.73552131652832</c:v>
                </c:pt>
                <c:pt idx="395">
                  <c:v>75.373029708862305</c:v>
                </c:pt>
                <c:pt idx="396">
                  <c:v>75.116777420043945</c:v>
                </c:pt>
                <c:pt idx="397">
                  <c:v>74.804258346557617</c:v>
                </c:pt>
                <c:pt idx="398">
                  <c:v>74.548006057739258</c:v>
                </c:pt>
                <c:pt idx="399">
                  <c:v>74.23551082611084</c:v>
                </c:pt>
                <c:pt idx="400">
                  <c:v>73.997998237609863</c:v>
                </c:pt>
                <c:pt idx="401">
                  <c:v>73.65424633026123</c:v>
                </c:pt>
                <c:pt idx="402">
                  <c:v>73.473000526428223</c:v>
                </c:pt>
                <c:pt idx="403">
                  <c:v>73.235487937927246</c:v>
                </c:pt>
                <c:pt idx="404">
                  <c:v>72.99799919128418</c:v>
                </c:pt>
                <c:pt idx="405">
                  <c:v>72.860479354858398</c:v>
                </c:pt>
                <c:pt idx="406">
                  <c:v>72.691726684570313</c:v>
                </c:pt>
                <c:pt idx="407">
                  <c:v>72.510480880737305</c:v>
                </c:pt>
                <c:pt idx="408">
                  <c:v>72.441720962524414</c:v>
                </c:pt>
                <c:pt idx="409">
                  <c:v>72.247982025146484</c:v>
                </c:pt>
                <c:pt idx="410">
                  <c:v>72.016716003417969</c:v>
                </c:pt>
                <c:pt idx="411">
                  <c:v>71.854233741760254</c:v>
                </c:pt>
                <c:pt idx="412">
                  <c:v>71.76671028137207</c:v>
                </c:pt>
                <c:pt idx="413">
                  <c:v>71.660470962524414</c:v>
                </c:pt>
                <c:pt idx="414">
                  <c:v>71.529221534729004</c:v>
                </c:pt>
                <c:pt idx="415">
                  <c:v>71.522974967956543</c:v>
                </c:pt>
                <c:pt idx="416">
                  <c:v>71.454215049743652</c:v>
                </c:pt>
                <c:pt idx="417">
                  <c:v>71.216702461242676</c:v>
                </c:pt>
                <c:pt idx="418">
                  <c:v>71.022963523864746</c:v>
                </c:pt>
                <c:pt idx="419">
                  <c:v>71.010470390319824</c:v>
                </c:pt>
                <c:pt idx="420">
                  <c:v>71.016716957092285</c:v>
                </c:pt>
                <c:pt idx="421">
                  <c:v>71.010470390319824</c:v>
                </c:pt>
                <c:pt idx="422">
                  <c:v>71.022963523864746</c:v>
                </c:pt>
                <c:pt idx="423">
                  <c:v>71.072959899902344</c:v>
                </c:pt>
                <c:pt idx="424">
                  <c:v>70.879197120666504</c:v>
                </c:pt>
                <c:pt idx="425">
                  <c:v>70.947957038879395</c:v>
                </c:pt>
                <c:pt idx="426">
                  <c:v>70.991706848144531</c:v>
                </c:pt>
                <c:pt idx="427">
                  <c:v>71.029210090637207</c:v>
                </c:pt>
                <c:pt idx="428">
                  <c:v>71.11046314239502</c:v>
                </c:pt>
                <c:pt idx="429">
                  <c:v>71.31047248840332</c:v>
                </c:pt>
                <c:pt idx="430">
                  <c:v>71.447968482971191</c:v>
                </c:pt>
                <c:pt idx="431">
                  <c:v>71.479225158691406</c:v>
                </c:pt>
                <c:pt idx="432">
                  <c:v>71.616721153259277</c:v>
                </c:pt>
                <c:pt idx="433">
                  <c:v>71.76671028137207</c:v>
                </c:pt>
                <c:pt idx="434">
                  <c:v>71.922969818115234</c:v>
                </c:pt>
                <c:pt idx="435">
                  <c:v>72.122979164123535</c:v>
                </c:pt>
                <c:pt idx="436">
                  <c:v>72.191739082336426</c:v>
                </c:pt>
                <c:pt idx="437">
                  <c:v>72.241735458374023</c:v>
                </c:pt>
                <c:pt idx="438">
                  <c:v>72.554230690002441</c:v>
                </c:pt>
                <c:pt idx="439">
                  <c:v>72.916746139526367</c:v>
                </c:pt>
                <c:pt idx="440">
                  <c:v>73.166751861572266</c:v>
                </c:pt>
                <c:pt idx="441">
                  <c:v>73.39174747467041</c:v>
                </c:pt>
                <c:pt idx="442">
                  <c:v>73.785495758056641</c:v>
                </c:pt>
                <c:pt idx="443">
                  <c:v>74.198007583618164</c:v>
                </c:pt>
                <c:pt idx="444">
                  <c:v>74.685525894165039</c:v>
                </c:pt>
                <c:pt idx="445">
                  <c:v>75.154280662536621</c:v>
                </c:pt>
                <c:pt idx="446">
                  <c:v>75.760531425476074</c:v>
                </c:pt>
                <c:pt idx="447">
                  <c:v>76.285529136657715</c:v>
                </c:pt>
                <c:pt idx="448">
                  <c:v>76.885557174682617</c:v>
                </c:pt>
                <c:pt idx="449">
                  <c:v>77.523064613342285</c:v>
                </c:pt>
                <c:pt idx="450">
                  <c:v>78.179311752319336</c:v>
                </c:pt>
                <c:pt idx="451">
                  <c:v>78.904318809509277</c:v>
                </c:pt>
                <c:pt idx="452">
                  <c:v>79.735589027404785</c:v>
                </c:pt>
                <c:pt idx="453">
                  <c:v>80.654358863830566</c:v>
                </c:pt>
                <c:pt idx="454">
                  <c:v>81.52310848236084</c:v>
                </c:pt>
                <c:pt idx="455">
                  <c:v>82.560634613037109</c:v>
                </c:pt>
                <c:pt idx="456">
                  <c:v>83.566904067993164</c:v>
                </c:pt>
                <c:pt idx="457">
                  <c:v>84.573173522949219</c:v>
                </c:pt>
                <c:pt idx="458">
                  <c:v>85.585689544677734</c:v>
                </c:pt>
                <c:pt idx="459">
                  <c:v>86.754441261291504</c:v>
                </c:pt>
                <c:pt idx="460">
                  <c:v>87.923216819763184</c:v>
                </c:pt>
                <c:pt idx="461">
                  <c:v>89.160728454589844</c:v>
                </c:pt>
                <c:pt idx="462">
                  <c:v>90.560770034790039</c:v>
                </c:pt>
                <c:pt idx="463">
                  <c:v>91.979527473449707</c:v>
                </c:pt>
                <c:pt idx="464">
                  <c:v>93.385791778564453</c:v>
                </c:pt>
                <c:pt idx="465">
                  <c:v>94.92957592010498</c:v>
                </c:pt>
                <c:pt idx="466">
                  <c:v>96.429610252380371</c:v>
                </c:pt>
                <c:pt idx="467">
                  <c:v>97.892117500305176</c:v>
                </c:pt>
                <c:pt idx="468">
                  <c:v>99.485898017883301</c:v>
                </c:pt>
                <c:pt idx="469">
                  <c:v>101.00467205047607</c:v>
                </c:pt>
                <c:pt idx="470">
                  <c:v>102.59218215942383</c:v>
                </c:pt>
                <c:pt idx="471">
                  <c:v>104.14845943450928</c:v>
                </c:pt>
                <c:pt idx="472">
                  <c:v>105.76097965240479</c:v>
                </c:pt>
                <c:pt idx="473">
                  <c:v>107.26726055145264</c:v>
                </c:pt>
                <c:pt idx="474">
                  <c:v>108.74853134155273</c:v>
                </c:pt>
                <c:pt idx="475">
                  <c:v>110.22980213165283</c:v>
                </c:pt>
                <c:pt idx="476">
                  <c:v>111.84232234954834</c:v>
                </c:pt>
                <c:pt idx="477">
                  <c:v>113.35484981536865</c:v>
                </c:pt>
                <c:pt idx="478">
                  <c:v>114.77363109588623</c:v>
                </c:pt>
                <c:pt idx="479">
                  <c:v>116.27364158630371</c:v>
                </c:pt>
                <c:pt idx="480">
                  <c:v>117.85492897033691</c:v>
                </c:pt>
                <c:pt idx="481">
                  <c:v>119.39868927001953</c:v>
                </c:pt>
                <c:pt idx="482">
                  <c:v>120.84248065948486</c:v>
                </c:pt>
                <c:pt idx="483">
                  <c:v>122.21748828887939</c:v>
                </c:pt>
                <c:pt idx="484">
                  <c:v>123.68001937866211</c:v>
                </c:pt>
                <c:pt idx="485">
                  <c:v>125.12378692626953</c:v>
                </c:pt>
                <c:pt idx="486">
                  <c:v>126.11129283905029</c:v>
                </c:pt>
                <c:pt idx="487">
                  <c:v>127.4238109588623</c:v>
                </c:pt>
                <c:pt idx="488">
                  <c:v>128.68633270263672</c:v>
                </c:pt>
                <c:pt idx="489">
                  <c:v>129.94260787963867</c:v>
                </c:pt>
                <c:pt idx="490">
                  <c:v>131.14888668060303</c:v>
                </c:pt>
                <c:pt idx="491">
                  <c:v>132.4176549911499</c:v>
                </c:pt>
                <c:pt idx="492">
                  <c:v>133.56142044067383</c:v>
                </c:pt>
                <c:pt idx="493">
                  <c:v>134.69269275665283</c:v>
                </c:pt>
                <c:pt idx="494">
                  <c:v>135.76145172119141</c:v>
                </c:pt>
                <c:pt idx="495">
                  <c:v>136.62395477294922</c:v>
                </c:pt>
                <c:pt idx="496">
                  <c:v>137.61148452758789</c:v>
                </c:pt>
                <c:pt idx="497">
                  <c:v>138.55524063110352</c:v>
                </c:pt>
                <c:pt idx="498">
                  <c:v>139.40525054931641</c:v>
                </c:pt>
                <c:pt idx="499">
                  <c:v>139.89901542663574</c:v>
                </c:pt>
                <c:pt idx="500">
                  <c:v>140.73028564453125</c:v>
                </c:pt>
                <c:pt idx="501">
                  <c:v>141.1583423614502</c:v>
                </c:pt>
                <c:pt idx="502">
                  <c:v>142.22097396850586</c:v>
                </c:pt>
                <c:pt idx="503">
                  <c:v>143.09597015380859</c:v>
                </c:pt>
                <c:pt idx="504">
                  <c:v>143.65839958190918</c:v>
                </c:pt>
                <c:pt idx="505">
                  <c:v>144.34599876403809</c:v>
                </c:pt>
                <c:pt idx="506">
                  <c:v>145.22099494934082</c:v>
                </c:pt>
                <c:pt idx="507">
                  <c:v>145.90835571289062</c:v>
                </c:pt>
                <c:pt idx="508">
                  <c:v>146.53348922729492</c:v>
                </c:pt>
                <c:pt idx="509">
                  <c:v>146.97098731994629</c:v>
                </c:pt>
                <c:pt idx="510">
                  <c:v>147.7210521697998</c:v>
                </c:pt>
                <c:pt idx="511">
                  <c:v>148.345947265625</c:v>
                </c:pt>
                <c:pt idx="512">
                  <c:v>148.72097969055176</c:v>
                </c:pt>
                <c:pt idx="513">
                  <c:v>149.40857887268066</c:v>
                </c:pt>
                <c:pt idx="514">
                  <c:v>149.90854263305664</c:v>
                </c:pt>
                <c:pt idx="515">
                  <c:v>150.40850639343262</c:v>
                </c:pt>
                <c:pt idx="516">
                  <c:v>150.84600448608398</c:v>
                </c:pt>
                <c:pt idx="517">
                  <c:v>151.40843391418457</c:v>
                </c:pt>
                <c:pt idx="518">
                  <c:v>151.5960693359375</c:v>
                </c:pt>
                <c:pt idx="519">
                  <c:v>152.15849876403809</c:v>
                </c:pt>
                <c:pt idx="520">
                  <c:v>152.59599685668945</c:v>
                </c:pt>
                <c:pt idx="521">
                  <c:v>152.9085636138916</c:v>
                </c:pt>
                <c:pt idx="522">
                  <c:v>153.09596061706543</c:v>
                </c:pt>
                <c:pt idx="523">
                  <c:v>153.59616279602051</c:v>
                </c:pt>
                <c:pt idx="524">
                  <c:v>153.78355979919434</c:v>
                </c:pt>
                <c:pt idx="525">
                  <c:v>154.15859222412109</c:v>
                </c:pt>
                <c:pt idx="526">
                  <c:v>154.40869331359863</c:v>
                </c:pt>
                <c:pt idx="527">
                  <c:v>154.90865707397461</c:v>
                </c:pt>
                <c:pt idx="528">
                  <c:v>155.15851974487305</c:v>
                </c:pt>
                <c:pt idx="529">
                  <c:v>155.34615516662598</c:v>
                </c:pt>
                <c:pt idx="530">
                  <c:v>155.78365325927734</c:v>
                </c:pt>
                <c:pt idx="531">
                  <c:v>155.78365325927734</c:v>
                </c:pt>
                <c:pt idx="532">
                  <c:v>156.1586856842041</c:v>
                </c:pt>
                <c:pt idx="533">
                  <c:v>156.53371810913086</c:v>
                </c:pt>
                <c:pt idx="534">
                  <c:v>156.97121620178223</c:v>
                </c:pt>
                <c:pt idx="535">
                  <c:v>157.09614753723145</c:v>
                </c:pt>
                <c:pt idx="536">
                  <c:v>156.97121620178223</c:v>
                </c:pt>
                <c:pt idx="537">
                  <c:v>157.28354454040527</c:v>
                </c:pt>
                <c:pt idx="538">
                  <c:v>157.90867805480957</c:v>
                </c:pt>
                <c:pt idx="539">
                  <c:v>157.84621238708496</c:v>
                </c:pt>
                <c:pt idx="540">
                  <c:v>157.90867805480957</c:v>
                </c:pt>
                <c:pt idx="541">
                  <c:v>158.0960750579834</c:v>
                </c:pt>
                <c:pt idx="542">
                  <c:v>158.34617614746094</c:v>
                </c:pt>
                <c:pt idx="543">
                  <c:v>158.28371047973633</c:v>
                </c:pt>
                <c:pt idx="544">
                  <c:v>158.40864181518555</c:v>
                </c:pt>
                <c:pt idx="545">
                  <c:v>158.65874290466309</c:v>
                </c:pt>
                <c:pt idx="546">
                  <c:v>158.97107124328613</c:v>
                </c:pt>
                <c:pt idx="547">
                  <c:v>159.03377532958984</c:v>
                </c:pt>
                <c:pt idx="548">
                  <c:v>159.34610366821289</c:v>
                </c:pt>
                <c:pt idx="549">
                  <c:v>159.4085693359375</c:v>
                </c:pt>
                <c:pt idx="550">
                  <c:v>159.65867042541504</c:v>
                </c:pt>
                <c:pt idx="551">
                  <c:v>160.0337028503418</c:v>
                </c:pt>
                <c:pt idx="552">
                  <c:v>159.90877151489258</c:v>
                </c:pt>
                <c:pt idx="553">
                  <c:v>160.15863418579102</c:v>
                </c:pt>
                <c:pt idx="554">
                  <c:v>159.72113609313965</c:v>
                </c:pt>
                <c:pt idx="555">
                  <c:v>159.22117233276367</c:v>
                </c:pt>
                <c:pt idx="556">
                  <c:v>159.72113609313965</c:v>
                </c:pt>
                <c:pt idx="557">
                  <c:v>160.0337028503418</c:v>
                </c:pt>
                <c:pt idx="558">
                  <c:v>160.0337028503418</c:v>
                </c:pt>
                <c:pt idx="559">
                  <c:v>159.28363800048828</c:v>
                </c:pt>
                <c:pt idx="560">
                  <c:v>159.34610366821289</c:v>
                </c:pt>
              </c:numCache>
            </c:numRef>
          </c:yVal>
          <c:smooth val="1"/>
        </c:ser>
        <c:ser>
          <c:idx val="4"/>
          <c:order val="4"/>
          <c:tx>
            <c:v>Curve</c:v>
          </c:tx>
          <c:marker>
            <c:symbol val="none"/>
          </c:marker>
          <c:xVal>
            <c:numRef>
              <c:f>Sheet1!$I$3:$I$564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Sheet1!$J$3:$J$564</c:f>
              <c:numCache>
                <c:formatCode>General</c:formatCode>
                <c:ptCount val="562"/>
                <c:pt idx="0">
                  <c:v>131.65831565856934</c:v>
                </c:pt>
                <c:pt idx="1">
                  <c:v>134.15837287902832</c:v>
                </c:pt>
                <c:pt idx="2">
                  <c:v>134.53340530395508</c:v>
                </c:pt>
                <c:pt idx="3">
                  <c:v>134.34576988220215</c:v>
                </c:pt>
                <c:pt idx="4">
                  <c:v>134.09566879272461</c:v>
                </c:pt>
                <c:pt idx="5">
                  <c:v>134.033203125</c:v>
                </c:pt>
                <c:pt idx="6">
                  <c:v>133.90827178955078</c:v>
                </c:pt>
                <c:pt idx="7">
                  <c:v>133.59570503234863</c:v>
                </c:pt>
                <c:pt idx="8">
                  <c:v>133.78334045410156</c:v>
                </c:pt>
                <c:pt idx="9">
                  <c:v>133.53323936462402</c:v>
                </c:pt>
                <c:pt idx="10">
                  <c:v>133.59570503234863</c:v>
                </c:pt>
                <c:pt idx="11">
                  <c:v>133.65817070007324</c:v>
                </c:pt>
                <c:pt idx="12">
                  <c:v>133.53323936462402</c:v>
                </c:pt>
                <c:pt idx="13">
                  <c:v>133.47077369689941</c:v>
                </c:pt>
                <c:pt idx="14">
                  <c:v>133.33010673522949</c:v>
                </c:pt>
                <c:pt idx="15">
                  <c:v>133.09574127197266</c:v>
                </c:pt>
                <c:pt idx="16">
                  <c:v>133.22067260742187</c:v>
                </c:pt>
                <c:pt idx="17">
                  <c:v>133.3458423614502</c:v>
                </c:pt>
                <c:pt idx="18">
                  <c:v>133.4083080291748</c:v>
                </c:pt>
                <c:pt idx="19">
                  <c:v>133.4083080291748</c:v>
                </c:pt>
                <c:pt idx="20">
                  <c:v>133.09574127197266</c:v>
                </c:pt>
                <c:pt idx="21">
                  <c:v>132.90834426879883</c:v>
                </c:pt>
                <c:pt idx="22">
                  <c:v>132.7207088470459</c:v>
                </c:pt>
                <c:pt idx="23">
                  <c:v>132.65824317932129</c:v>
                </c:pt>
                <c:pt idx="24">
                  <c:v>132.47084617614746</c:v>
                </c:pt>
                <c:pt idx="25">
                  <c:v>132.22074508666992</c:v>
                </c:pt>
                <c:pt idx="26">
                  <c:v>132.47084617614746</c:v>
                </c:pt>
                <c:pt idx="27">
                  <c:v>132.28321075439453</c:v>
                </c:pt>
                <c:pt idx="28">
                  <c:v>132.03334808349609</c:v>
                </c:pt>
                <c:pt idx="29">
                  <c:v>131.78324699401855</c:v>
                </c:pt>
                <c:pt idx="30">
                  <c:v>131.4082145690918</c:v>
                </c:pt>
                <c:pt idx="31">
                  <c:v>130.97071647644043</c:v>
                </c:pt>
                <c:pt idx="32">
                  <c:v>130.84578514099121</c:v>
                </c:pt>
                <c:pt idx="33">
                  <c:v>130.90825080871582</c:v>
                </c:pt>
                <c:pt idx="34">
                  <c:v>130.7833194732666</c:v>
                </c:pt>
                <c:pt idx="35">
                  <c:v>130.72061538696289</c:v>
                </c:pt>
                <c:pt idx="36">
                  <c:v>130.65814971923828</c:v>
                </c:pt>
                <c:pt idx="37">
                  <c:v>130.59568405151367</c:v>
                </c:pt>
                <c:pt idx="38">
                  <c:v>130.34582138061523</c:v>
                </c:pt>
                <c:pt idx="39">
                  <c:v>130.1581859588623</c:v>
                </c:pt>
                <c:pt idx="40">
                  <c:v>129.97078895568848</c:v>
                </c:pt>
                <c:pt idx="41">
                  <c:v>130.22065162658691</c:v>
                </c:pt>
                <c:pt idx="42">
                  <c:v>129.72068786621094</c:v>
                </c:pt>
                <c:pt idx="43">
                  <c:v>129.78315353393555</c:v>
                </c:pt>
                <c:pt idx="44">
                  <c:v>129.53329086303711</c:v>
                </c:pt>
                <c:pt idx="45">
                  <c:v>129.22072410583496</c:v>
                </c:pt>
                <c:pt idx="46">
                  <c:v>128.8456916809082</c:v>
                </c:pt>
                <c:pt idx="47">
                  <c:v>128.40819358825684</c:v>
                </c:pt>
                <c:pt idx="48">
                  <c:v>128.47065925598145</c:v>
                </c:pt>
                <c:pt idx="49">
                  <c:v>128.22079658508301</c:v>
                </c:pt>
                <c:pt idx="50">
                  <c:v>128.1580924987793</c:v>
                </c:pt>
                <c:pt idx="51">
                  <c:v>127.97069549560547</c:v>
                </c:pt>
                <c:pt idx="52">
                  <c:v>127.65812873840332</c:v>
                </c:pt>
                <c:pt idx="53">
                  <c:v>127.47073173522949</c:v>
                </c:pt>
                <c:pt idx="54">
                  <c:v>127.34556198120117</c:v>
                </c:pt>
                <c:pt idx="55">
                  <c:v>127.03323364257813</c:v>
                </c:pt>
                <c:pt idx="56">
                  <c:v>126.72066688537598</c:v>
                </c:pt>
                <c:pt idx="57">
                  <c:v>126.65820121765137</c:v>
                </c:pt>
                <c:pt idx="58">
                  <c:v>126.34563446044922</c:v>
                </c:pt>
                <c:pt idx="59">
                  <c:v>125.97060203552246</c:v>
                </c:pt>
                <c:pt idx="60">
                  <c:v>125.84567070007324</c:v>
                </c:pt>
                <c:pt idx="61">
                  <c:v>125.22053718566895</c:v>
                </c:pt>
                <c:pt idx="62">
                  <c:v>125.34570693969727</c:v>
                </c:pt>
                <c:pt idx="63">
                  <c:v>124.9082088470459</c:v>
                </c:pt>
                <c:pt idx="64">
                  <c:v>124.65810775756836</c:v>
                </c:pt>
                <c:pt idx="65">
                  <c:v>124.47071075439453</c:v>
                </c:pt>
                <c:pt idx="66">
                  <c:v>124.34554100036621</c:v>
                </c:pt>
                <c:pt idx="67">
                  <c:v>123.97074699401855</c:v>
                </c:pt>
                <c:pt idx="68">
                  <c:v>123.72064590454102</c:v>
                </c:pt>
                <c:pt idx="69">
                  <c:v>123.22068214416504</c:v>
                </c:pt>
                <c:pt idx="70">
                  <c:v>123.03304672241211</c:v>
                </c:pt>
                <c:pt idx="71">
                  <c:v>122.65801429748535</c:v>
                </c:pt>
                <c:pt idx="72">
                  <c:v>122.53308296203613</c:v>
                </c:pt>
                <c:pt idx="73">
                  <c:v>122.22051620483398</c:v>
                </c:pt>
                <c:pt idx="74">
                  <c:v>121.90818786621094</c:v>
                </c:pt>
                <c:pt idx="75">
                  <c:v>121.59562110900879</c:v>
                </c:pt>
                <c:pt idx="76">
                  <c:v>121.28305435180664</c:v>
                </c:pt>
                <c:pt idx="77">
                  <c:v>120.84555625915527</c:v>
                </c:pt>
                <c:pt idx="78">
                  <c:v>120.65815925598145</c:v>
                </c:pt>
                <c:pt idx="79">
                  <c:v>120.28312683105469</c:v>
                </c:pt>
                <c:pt idx="80">
                  <c:v>120.22066116333008</c:v>
                </c:pt>
                <c:pt idx="81">
                  <c:v>120.03302574157715</c:v>
                </c:pt>
                <c:pt idx="82">
                  <c:v>119.47059631347656</c:v>
                </c:pt>
                <c:pt idx="83">
                  <c:v>119.0955638885498</c:v>
                </c:pt>
                <c:pt idx="84">
                  <c:v>118.78299713134766</c:v>
                </c:pt>
                <c:pt idx="85">
                  <c:v>118.65806579589844</c:v>
                </c:pt>
                <c:pt idx="86">
                  <c:v>118.53313446044922</c:v>
                </c:pt>
                <c:pt idx="87">
                  <c:v>118.15810203552246</c:v>
                </c:pt>
                <c:pt idx="88">
                  <c:v>117.72060394287109</c:v>
                </c:pt>
                <c:pt idx="89">
                  <c:v>117.34557151794434</c:v>
                </c:pt>
                <c:pt idx="90">
                  <c:v>116.97053909301758</c:v>
                </c:pt>
                <c:pt idx="91">
                  <c:v>116.72043800354004</c:v>
                </c:pt>
                <c:pt idx="92">
                  <c:v>115.97061157226562</c:v>
                </c:pt>
                <c:pt idx="93">
                  <c:v>115.65804481506348</c:v>
                </c:pt>
                <c:pt idx="94">
                  <c:v>115.47040939331055</c:v>
                </c:pt>
                <c:pt idx="95">
                  <c:v>115.1580810546875</c:v>
                </c:pt>
                <c:pt idx="96">
                  <c:v>114.90797996520996</c:v>
                </c:pt>
                <c:pt idx="97">
                  <c:v>114.34555053710937</c:v>
                </c:pt>
                <c:pt idx="98">
                  <c:v>114.03298377990723</c:v>
                </c:pt>
                <c:pt idx="99">
                  <c:v>113.59548568725586</c:v>
                </c:pt>
                <c:pt idx="100">
                  <c:v>112.65802383422852</c:v>
                </c:pt>
                <c:pt idx="101">
                  <c:v>112.72048950195312</c:v>
                </c:pt>
                <c:pt idx="102">
                  <c:v>112.72048950195312</c:v>
                </c:pt>
                <c:pt idx="103">
                  <c:v>111.97042465209961</c:v>
                </c:pt>
                <c:pt idx="104">
                  <c:v>111.65785789489746</c:v>
                </c:pt>
                <c:pt idx="105">
                  <c:v>111.40799522399902</c:v>
                </c:pt>
                <c:pt idx="106">
                  <c:v>110.97049713134766</c:v>
                </c:pt>
                <c:pt idx="107">
                  <c:v>110.47053337097168</c:v>
                </c:pt>
                <c:pt idx="108">
                  <c:v>110.34536361694336</c:v>
                </c:pt>
                <c:pt idx="109">
                  <c:v>109.90786552429199</c:v>
                </c:pt>
                <c:pt idx="110">
                  <c:v>109.53283309936523</c:v>
                </c:pt>
                <c:pt idx="111">
                  <c:v>108.6578369140625</c:v>
                </c:pt>
                <c:pt idx="112">
                  <c:v>108.28280448913574</c:v>
                </c:pt>
                <c:pt idx="113">
                  <c:v>107.84530639648437</c:v>
                </c:pt>
                <c:pt idx="114">
                  <c:v>107.47027397155762</c:v>
                </c:pt>
                <c:pt idx="115">
                  <c:v>106.97031021118164</c:v>
                </c:pt>
                <c:pt idx="116">
                  <c:v>106.59527778625488</c:v>
                </c:pt>
                <c:pt idx="117">
                  <c:v>106.0328483581543</c:v>
                </c:pt>
                <c:pt idx="118">
                  <c:v>105.47041893005371</c:v>
                </c:pt>
                <c:pt idx="119">
                  <c:v>105.03292083740234</c:v>
                </c:pt>
                <c:pt idx="120">
                  <c:v>104.47025299072266</c:v>
                </c:pt>
                <c:pt idx="121">
                  <c:v>103.97028923034668</c:v>
                </c:pt>
                <c:pt idx="122">
                  <c:v>103.40785980224609</c:v>
                </c:pt>
                <c:pt idx="123">
                  <c:v>102.97036170959473</c:v>
                </c:pt>
                <c:pt idx="124">
                  <c:v>102.40769386291504</c:v>
                </c:pt>
                <c:pt idx="125">
                  <c:v>101.72033309936523</c:v>
                </c:pt>
                <c:pt idx="126">
                  <c:v>101.40776634216309</c:v>
                </c:pt>
                <c:pt idx="127">
                  <c:v>100.8453369140625</c:v>
                </c:pt>
                <c:pt idx="128">
                  <c:v>100.15773773193359</c:v>
                </c:pt>
                <c:pt idx="129">
                  <c:v>99.782705307006836</c:v>
                </c:pt>
                <c:pt idx="130">
                  <c:v>99.22027587890625</c:v>
                </c:pt>
                <c:pt idx="131">
                  <c:v>98.595142364501953</c:v>
                </c:pt>
                <c:pt idx="132">
                  <c:v>98.157644271850586</c:v>
                </c:pt>
                <c:pt idx="133">
                  <c:v>97.532749176025391</c:v>
                </c:pt>
                <c:pt idx="134">
                  <c:v>96.845149993896484</c:v>
                </c:pt>
                <c:pt idx="135">
                  <c:v>96.407651901245117</c:v>
                </c:pt>
                <c:pt idx="136">
                  <c:v>95.845222473144531</c:v>
                </c:pt>
                <c:pt idx="137">
                  <c:v>95.345258712768555</c:v>
                </c:pt>
                <c:pt idx="138">
                  <c:v>94.720125198364258</c:v>
                </c:pt>
                <c:pt idx="139">
                  <c:v>94.3450927734375</c:v>
                </c:pt>
                <c:pt idx="140">
                  <c:v>93.782663345336914</c:v>
                </c:pt>
                <c:pt idx="141">
                  <c:v>93.282699584960938</c:v>
                </c:pt>
                <c:pt idx="142">
                  <c:v>92.84520149230957</c:v>
                </c:pt>
                <c:pt idx="143">
                  <c:v>92.345237731933594</c:v>
                </c:pt>
                <c:pt idx="144">
                  <c:v>91.845035552978516</c:v>
                </c:pt>
                <c:pt idx="145">
                  <c:v>91.470241546630859</c:v>
                </c:pt>
                <c:pt idx="146">
                  <c:v>90.720176696777344</c:v>
                </c:pt>
                <c:pt idx="147">
                  <c:v>90.157508850097656</c:v>
                </c:pt>
                <c:pt idx="148">
                  <c:v>89.720010757446289</c:v>
                </c:pt>
                <c:pt idx="149">
                  <c:v>89.282512664794922</c:v>
                </c:pt>
                <c:pt idx="150">
                  <c:v>88.720083236694336</c:v>
                </c:pt>
                <c:pt idx="151">
                  <c:v>88.469982147216797</c:v>
                </c:pt>
                <c:pt idx="152">
                  <c:v>88.095188140869141</c:v>
                </c:pt>
                <c:pt idx="153">
                  <c:v>87.720155715942383</c:v>
                </c:pt>
                <c:pt idx="154">
                  <c:v>87.219953536987305</c:v>
                </c:pt>
                <c:pt idx="155">
                  <c:v>86.719989776611328</c:v>
                </c:pt>
                <c:pt idx="156">
                  <c:v>86.282491683959961</c:v>
                </c:pt>
                <c:pt idx="157">
                  <c:v>85.907459259033203</c:v>
                </c:pt>
                <c:pt idx="158">
                  <c:v>85.532426834106445</c:v>
                </c:pt>
                <c:pt idx="159">
                  <c:v>85.220098495483398</c:v>
                </c:pt>
                <c:pt idx="160">
                  <c:v>84.845066070556641</c:v>
                </c:pt>
                <c:pt idx="161">
                  <c:v>84.720134735107422</c:v>
                </c:pt>
                <c:pt idx="162">
                  <c:v>84.282636642456055</c:v>
                </c:pt>
                <c:pt idx="163">
                  <c:v>84.095001220703125</c:v>
                </c:pt>
                <c:pt idx="164">
                  <c:v>83.844900131225586</c:v>
                </c:pt>
                <c:pt idx="165">
                  <c:v>83.782434463500977</c:v>
                </c:pt>
                <c:pt idx="166">
                  <c:v>83.47010612487793</c:v>
                </c:pt>
                <c:pt idx="167">
                  <c:v>83.282470703125</c:v>
                </c:pt>
                <c:pt idx="168">
                  <c:v>83.032608032226563</c:v>
                </c:pt>
                <c:pt idx="169">
                  <c:v>82.782506942749023</c:v>
                </c:pt>
                <c:pt idx="170">
                  <c:v>82.657575607299805</c:v>
                </c:pt>
                <c:pt idx="171">
                  <c:v>82.532405853271484</c:v>
                </c:pt>
                <c:pt idx="172">
                  <c:v>82.157373428344727</c:v>
                </c:pt>
                <c:pt idx="173">
                  <c:v>82.094907760620117</c:v>
                </c:pt>
                <c:pt idx="174">
                  <c:v>82.032442092895508</c:v>
                </c:pt>
                <c:pt idx="175">
                  <c:v>81.78257942199707</c:v>
                </c:pt>
                <c:pt idx="176">
                  <c:v>81.78257942199707</c:v>
                </c:pt>
                <c:pt idx="177">
                  <c:v>81.594944000244141</c:v>
                </c:pt>
                <c:pt idx="178">
                  <c:v>81.532478332519531</c:v>
                </c:pt>
                <c:pt idx="179">
                  <c:v>81.470012664794922</c:v>
                </c:pt>
                <c:pt idx="180">
                  <c:v>81.532478332519531</c:v>
                </c:pt>
                <c:pt idx="181">
                  <c:v>81.532478332519531</c:v>
                </c:pt>
                <c:pt idx="182">
                  <c:v>81.594944000244141</c:v>
                </c:pt>
                <c:pt idx="183">
                  <c:v>81.532478332519531</c:v>
                </c:pt>
                <c:pt idx="184">
                  <c:v>81.594944000244141</c:v>
                </c:pt>
                <c:pt idx="185">
                  <c:v>81.470012664794922</c:v>
                </c:pt>
                <c:pt idx="186">
                  <c:v>81.594944000244141</c:v>
                </c:pt>
                <c:pt idx="187">
                  <c:v>81.907510757446289</c:v>
                </c:pt>
                <c:pt idx="188">
                  <c:v>81.84504508972168</c:v>
                </c:pt>
                <c:pt idx="189">
                  <c:v>81.969976425170898</c:v>
                </c:pt>
                <c:pt idx="190">
                  <c:v>82.032442092895508</c:v>
                </c:pt>
                <c:pt idx="191">
                  <c:v>82.094907760620117</c:v>
                </c:pt>
                <c:pt idx="192">
                  <c:v>82.220077514648438</c:v>
                </c:pt>
                <c:pt idx="193">
                  <c:v>82.282543182373047</c:v>
                </c:pt>
                <c:pt idx="194">
                  <c:v>82.407474517822266</c:v>
                </c:pt>
                <c:pt idx="195">
                  <c:v>82.407474517822266</c:v>
                </c:pt>
                <c:pt idx="196">
                  <c:v>82.657575607299805</c:v>
                </c:pt>
                <c:pt idx="197">
                  <c:v>82.844972610473633</c:v>
                </c:pt>
                <c:pt idx="198">
                  <c:v>82.844972610473633</c:v>
                </c:pt>
                <c:pt idx="199">
                  <c:v>82.907438278198242</c:v>
                </c:pt>
                <c:pt idx="200">
                  <c:v>82.969903945922852</c:v>
                </c:pt>
                <c:pt idx="201">
                  <c:v>82.969903945922852</c:v>
                </c:pt>
                <c:pt idx="202">
                  <c:v>83.095073699951172</c:v>
                </c:pt>
                <c:pt idx="203">
                  <c:v>83.157539367675781</c:v>
                </c:pt>
                <c:pt idx="204">
                  <c:v>83.220005035400391</c:v>
                </c:pt>
                <c:pt idx="205">
                  <c:v>83.220005035400391</c:v>
                </c:pt>
                <c:pt idx="206">
                  <c:v>83.220005035400391</c:v>
                </c:pt>
                <c:pt idx="207">
                  <c:v>83.157539367675781</c:v>
                </c:pt>
                <c:pt idx="208">
                  <c:v>83.157539367675781</c:v>
                </c:pt>
                <c:pt idx="209">
                  <c:v>83.157539367675781</c:v>
                </c:pt>
                <c:pt idx="210">
                  <c:v>83.220005035400391</c:v>
                </c:pt>
                <c:pt idx="211">
                  <c:v>83.282470703125</c:v>
                </c:pt>
                <c:pt idx="212">
                  <c:v>83.282470703125</c:v>
                </c:pt>
                <c:pt idx="213">
                  <c:v>83.095073699951172</c:v>
                </c:pt>
                <c:pt idx="214">
                  <c:v>82.907438278198242</c:v>
                </c:pt>
                <c:pt idx="215">
                  <c:v>82.782506942749023</c:v>
                </c:pt>
                <c:pt idx="216">
                  <c:v>82.720041275024414</c:v>
                </c:pt>
                <c:pt idx="217">
                  <c:v>82.595109939575195</c:v>
                </c:pt>
                <c:pt idx="218">
                  <c:v>82.720041275024414</c:v>
                </c:pt>
                <c:pt idx="219">
                  <c:v>82.157373428344727</c:v>
                </c:pt>
                <c:pt idx="220">
                  <c:v>81.907510757446289</c:v>
                </c:pt>
                <c:pt idx="221">
                  <c:v>81.84504508972168</c:v>
                </c:pt>
                <c:pt idx="222">
                  <c:v>82.032442092895508</c:v>
                </c:pt>
                <c:pt idx="223">
                  <c:v>81.84504508972168</c:v>
                </c:pt>
                <c:pt idx="224">
                  <c:v>81.719875335693359</c:v>
                </c:pt>
                <c:pt idx="225">
                  <c:v>81.719875335693359</c:v>
                </c:pt>
                <c:pt idx="226">
                  <c:v>81.594944000244141</c:v>
                </c:pt>
                <c:pt idx="227">
                  <c:v>81.470012664794922</c:v>
                </c:pt>
                <c:pt idx="228">
                  <c:v>81.470012664794922</c:v>
                </c:pt>
                <c:pt idx="229">
                  <c:v>81.407546997070313</c:v>
                </c:pt>
                <c:pt idx="230">
                  <c:v>81.345081329345703</c:v>
                </c:pt>
                <c:pt idx="231">
                  <c:v>81.282377243041992</c:v>
                </c:pt>
                <c:pt idx="232">
                  <c:v>81.282377243041992</c:v>
                </c:pt>
                <c:pt idx="233">
                  <c:v>81.282377243041992</c:v>
                </c:pt>
                <c:pt idx="234">
                  <c:v>81.219911575317383</c:v>
                </c:pt>
                <c:pt idx="235">
                  <c:v>81.094980239868164</c:v>
                </c:pt>
                <c:pt idx="236">
                  <c:v>81.157445907592773</c:v>
                </c:pt>
                <c:pt idx="237">
                  <c:v>81.282377243041992</c:v>
                </c:pt>
                <c:pt idx="238">
                  <c:v>81.282377243041992</c:v>
                </c:pt>
                <c:pt idx="239">
                  <c:v>81.313729286193848</c:v>
                </c:pt>
                <c:pt idx="240">
                  <c:v>81.345081329345703</c:v>
                </c:pt>
                <c:pt idx="241">
                  <c:v>81.345081329345703</c:v>
                </c:pt>
                <c:pt idx="242">
                  <c:v>81.407546997070313</c:v>
                </c:pt>
                <c:pt idx="243">
                  <c:v>81.470012664794922</c:v>
                </c:pt>
                <c:pt idx="244">
                  <c:v>81.65740966796875</c:v>
                </c:pt>
                <c:pt idx="245">
                  <c:v>81.532478332519531</c:v>
                </c:pt>
                <c:pt idx="246">
                  <c:v>81.84504508972168</c:v>
                </c:pt>
                <c:pt idx="247">
                  <c:v>81.969976425170898</c:v>
                </c:pt>
                <c:pt idx="248">
                  <c:v>82.032442092895508</c:v>
                </c:pt>
                <c:pt idx="249">
                  <c:v>82.220077514648438</c:v>
                </c:pt>
                <c:pt idx="250">
                  <c:v>82.345008850097656</c:v>
                </c:pt>
                <c:pt idx="251">
                  <c:v>82.595109939575195</c:v>
                </c:pt>
                <c:pt idx="252">
                  <c:v>82.782506942749023</c:v>
                </c:pt>
                <c:pt idx="253">
                  <c:v>82.969903945922852</c:v>
                </c:pt>
                <c:pt idx="254">
                  <c:v>83.157539367675781</c:v>
                </c:pt>
                <c:pt idx="255">
                  <c:v>83.407402038574219</c:v>
                </c:pt>
                <c:pt idx="256">
                  <c:v>83.595037460327148</c:v>
                </c:pt>
                <c:pt idx="257">
                  <c:v>83.844900131225586</c:v>
                </c:pt>
                <c:pt idx="258">
                  <c:v>84.095001220703125</c:v>
                </c:pt>
                <c:pt idx="259">
                  <c:v>84.219932556152344</c:v>
                </c:pt>
                <c:pt idx="260">
                  <c:v>84.594964981079102</c:v>
                </c:pt>
                <c:pt idx="261">
                  <c:v>84.720134735107422</c:v>
                </c:pt>
                <c:pt idx="262">
                  <c:v>84.90753173828125</c:v>
                </c:pt>
                <c:pt idx="263">
                  <c:v>85.157632827758789</c:v>
                </c:pt>
                <c:pt idx="264">
                  <c:v>85.595130920410156</c:v>
                </c:pt>
                <c:pt idx="265">
                  <c:v>85.782527923583984</c:v>
                </c:pt>
                <c:pt idx="266">
                  <c:v>86.157560348510742</c:v>
                </c:pt>
                <c:pt idx="267">
                  <c:v>86.407661437988281</c:v>
                </c:pt>
                <c:pt idx="268">
                  <c:v>86.719989776611328</c:v>
                </c:pt>
                <c:pt idx="269">
                  <c:v>86.970090866088867</c:v>
                </c:pt>
                <c:pt idx="270">
                  <c:v>87.157487869262695</c:v>
                </c:pt>
                <c:pt idx="271">
                  <c:v>87.532520294189453</c:v>
                </c:pt>
                <c:pt idx="272">
                  <c:v>87.782621383666992</c:v>
                </c:pt>
                <c:pt idx="273">
                  <c:v>88.15765380859375</c:v>
                </c:pt>
                <c:pt idx="274">
                  <c:v>88.532686233520508</c:v>
                </c:pt>
                <c:pt idx="275">
                  <c:v>88.845014572143555</c:v>
                </c:pt>
                <c:pt idx="276">
                  <c:v>89.032649993896484</c:v>
                </c:pt>
                <c:pt idx="277">
                  <c:v>89.407682418823242</c:v>
                </c:pt>
                <c:pt idx="278">
                  <c:v>89.720010757446289</c:v>
                </c:pt>
                <c:pt idx="279">
                  <c:v>89.907646179199219</c:v>
                </c:pt>
                <c:pt idx="280">
                  <c:v>90.220212936401367</c:v>
                </c:pt>
                <c:pt idx="281">
                  <c:v>90.470075607299805</c:v>
                </c:pt>
                <c:pt idx="282">
                  <c:v>90.907573699951172</c:v>
                </c:pt>
                <c:pt idx="283">
                  <c:v>91.28260612487793</c:v>
                </c:pt>
                <c:pt idx="284">
                  <c:v>91.532707214355469</c:v>
                </c:pt>
                <c:pt idx="285">
                  <c:v>91.720104217529297</c:v>
                </c:pt>
                <c:pt idx="286">
                  <c:v>91.845035552978516</c:v>
                </c:pt>
                <c:pt idx="287">
                  <c:v>92.095136642456055</c:v>
                </c:pt>
                <c:pt idx="288">
                  <c:v>92.282533645629883</c:v>
                </c:pt>
                <c:pt idx="289">
                  <c:v>92.532634735107422</c:v>
                </c:pt>
                <c:pt idx="290">
                  <c:v>92.782735824584961</c:v>
                </c:pt>
                <c:pt idx="291">
                  <c:v>92.90766716003418</c:v>
                </c:pt>
                <c:pt idx="292">
                  <c:v>93.157768249511719</c:v>
                </c:pt>
                <c:pt idx="293">
                  <c:v>93.345165252685547</c:v>
                </c:pt>
                <c:pt idx="294">
                  <c:v>93.595266342163086</c:v>
                </c:pt>
                <c:pt idx="295">
                  <c:v>93.782663345336914</c:v>
                </c:pt>
                <c:pt idx="296">
                  <c:v>93.970060348510742</c:v>
                </c:pt>
                <c:pt idx="297">
                  <c:v>94.032764434814453</c:v>
                </c:pt>
                <c:pt idx="298">
                  <c:v>94.157695770263672</c:v>
                </c:pt>
                <c:pt idx="299">
                  <c:v>94.3450927734375</c:v>
                </c:pt>
                <c:pt idx="300">
                  <c:v>94.53272819519043</c:v>
                </c:pt>
                <c:pt idx="301">
                  <c:v>94.657659530639648</c:v>
                </c:pt>
                <c:pt idx="302">
                  <c:v>94.907760620117188</c:v>
                </c:pt>
                <c:pt idx="303">
                  <c:v>94.970226287841797</c:v>
                </c:pt>
                <c:pt idx="304">
                  <c:v>95.032691955566406</c:v>
                </c:pt>
                <c:pt idx="305">
                  <c:v>94.970226287841797</c:v>
                </c:pt>
                <c:pt idx="306">
                  <c:v>94.970226287841797</c:v>
                </c:pt>
                <c:pt idx="307">
                  <c:v>95.032691955566406</c:v>
                </c:pt>
                <c:pt idx="308">
                  <c:v>95.032691955566406</c:v>
                </c:pt>
                <c:pt idx="309">
                  <c:v>95.032691955566406</c:v>
                </c:pt>
                <c:pt idx="310">
                  <c:v>95.220088958740234</c:v>
                </c:pt>
                <c:pt idx="311">
                  <c:v>95.282793045043945</c:v>
                </c:pt>
                <c:pt idx="312">
                  <c:v>95.345258712768555</c:v>
                </c:pt>
                <c:pt idx="313">
                  <c:v>95.282793045043945</c:v>
                </c:pt>
                <c:pt idx="314">
                  <c:v>95.220088958740234</c:v>
                </c:pt>
                <c:pt idx="315">
                  <c:v>95.220088958740234</c:v>
                </c:pt>
                <c:pt idx="316">
                  <c:v>95.220088958740234</c:v>
                </c:pt>
                <c:pt idx="317">
                  <c:v>95.032691955566406</c:v>
                </c:pt>
                <c:pt idx="318">
                  <c:v>95.032691955566406</c:v>
                </c:pt>
                <c:pt idx="319">
                  <c:v>94.845294952392578</c:v>
                </c:pt>
                <c:pt idx="320">
                  <c:v>94.845294952392578</c:v>
                </c:pt>
                <c:pt idx="321">
                  <c:v>94.782590866088867</c:v>
                </c:pt>
                <c:pt idx="322">
                  <c:v>94.657659530639648</c:v>
                </c:pt>
                <c:pt idx="323">
                  <c:v>94.3450927734375</c:v>
                </c:pt>
                <c:pt idx="324">
                  <c:v>94.282627105712891</c:v>
                </c:pt>
                <c:pt idx="325">
                  <c:v>93.970060348510742</c:v>
                </c:pt>
                <c:pt idx="326">
                  <c:v>93.657732009887695</c:v>
                </c:pt>
                <c:pt idx="327">
                  <c:v>93.407630920410156</c:v>
                </c:pt>
                <c:pt idx="328">
                  <c:v>93.407630920410156</c:v>
                </c:pt>
                <c:pt idx="329">
                  <c:v>93.282699584960938</c:v>
                </c:pt>
                <c:pt idx="330">
                  <c:v>93.095064163208008</c:v>
                </c:pt>
                <c:pt idx="331">
                  <c:v>92.970132827758789</c:v>
                </c:pt>
                <c:pt idx="332">
                  <c:v>92.970132827758789</c:v>
                </c:pt>
                <c:pt idx="333">
                  <c:v>93.032598495483398</c:v>
                </c:pt>
                <c:pt idx="334">
                  <c:v>93.032598495483398</c:v>
                </c:pt>
                <c:pt idx="335">
                  <c:v>93.220233917236328</c:v>
                </c:pt>
                <c:pt idx="336">
                  <c:v>93.532562255859375</c:v>
                </c:pt>
                <c:pt idx="337">
                  <c:v>93.907594680786133</c:v>
                </c:pt>
                <c:pt idx="338">
                  <c:v>94.282627105712891</c:v>
                </c:pt>
                <c:pt idx="339">
                  <c:v>94.782590866088867</c:v>
                </c:pt>
                <c:pt idx="340">
                  <c:v>95.282793045043945</c:v>
                </c:pt>
                <c:pt idx="341">
                  <c:v>95.907688140869141</c:v>
                </c:pt>
                <c:pt idx="342">
                  <c:v>96.657752990722656</c:v>
                </c:pt>
                <c:pt idx="343">
                  <c:v>97.345113754272461</c:v>
                </c:pt>
                <c:pt idx="344">
                  <c:v>98.095178604125977</c:v>
                </c:pt>
                <c:pt idx="345">
                  <c:v>98.970174789428711</c:v>
                </c:pt>
                <c:pt idx="346">
                  <c:v>99.782705307006836</c:v>
                </c:pt>
                <c:pt idx="347">
                  <c:v>100.53277015686035</c:v>
                </c:pt>
                <c:pt idx="348">
                  <c:v>101.34530067443848</c:v>
                </c:pt>
                <c:pt idx="349">
                  <c:v>102.22029685974121</c:v>
                </c:pt>
                <c:pt idx="350">
                  <c:v>102.97036170959473</c:v>
                </c:pt>
                <c:pt idx="351">
                  <c:v>103.90782356262207</c:v>
                </c:pt>
                <c:pt idx="352">
                  <c:v>104.40778732299805</c:v>
                </c:pt>
                <c:pt idx="353">
                  <c:v>105.03292083740234</c:v>
                </c:pt>
                <c:pt idx="354">
                  <c:v>105.59535026550293</c:v>
                </c:pt>
                <c:pt idx="355">
                  <c:v>105.97038269042969</c:v>
                </c:pt>
                <c:pt idx="356">
                  <c:v>106.77976608276367</c:v>
                </c:pt>
                <c:pt idx="357">
                  <c:v>107.02977180480957</c:v>
                </c:pt>
                <c:pt idx="358">
                  <c:v>107.30476379394531</c:v>
                </c:pt>
                <c:pt idx="359">
                  <c:v>107.31725692749023</c:v>
                </c:pt>
                <c:pt idx="360">
                  <c:v>107.28602409362793</c:v>
                </c:pt>
                <c:pt idx="361">
                  <c:v>107.10475444793701</c:v>
                </c:pt>
                <c:pt idx="362">
                  <c:v>106.82976245880127</c:v>
                </c:pt>
                <c:pt idx="363">
                  <c:v>106.46100044250488</c:v>
                </c:pt>
                <c:pt idx="364">
                  <c:v>105.9922456741333</c:v>
                </c:pt>
                <c:pt idx="365">
                  <c:v>105.4922342300415</c:v>
                </c:pt>
                <c:pt idx="366">
                  <c:v>104.69846725463867</c:v>
                </c:pt>
                <c:pt idx="367">
                  <c:v>104.13596630096436</c:v>
                </c:pt>
                <c:pt idx="368">
                  <c:v>103.24845314025879</c:v>
                </c:pt>
                <c:pt idx="369">
                  <c:v>102.24218368530273</c:v>
                </c:pt>
                <c:pt idx="370">
                  <c:v>101.22342109680176</c:v>
                </c:pt>
                <c:pt idx="371">
                  <c:v>100.06716251373291</c:v>
                </c:pt>
                <c:pt idx="372">
                  <c:v>98.942136764526367</c:v>
                </c:pt>
                <c:pt idx="373">
                  <c:v>97.648358345031738</c:v>
                </c:pt>
                <c:pt idx="374">
                  <c:v>96.417093276977539</c:v>
                </c:pt>
                <c:pt idx="375">
                  <c:v>95.104575157165527</c:v>
                </c:pt>
                <c:pt idx="376">
                  <c:v>93.75455379486084</c:v>
                </c:pt>
                <c:pt idx="377">
                  <c:v>92.504549026489258</c:v>
                </c:pt>
                <c:pt idx="378">
                  <c:v>91.185760498046875</c:v>
                </c:pt>
                <c:pt idx="379">
                  <c:v>89.879488945007324</c:v>
                </c:pt>
                <c:pt idx="380">
                  <c:v>88.729476928710938</c:v>
                </c:pt>
                <c:pt idx="381">
                  <c:v>87.548208236694336</c:v>
                </c:pt>
                <c:pt idx="382">
                  <c:v>86.410689353942871</c:v>
                </c:pt>
                <c:pt idx="383">
                  <c:v>85.366940498352051</c:v>
                </c:pt>
                <c:pt idx="384">
                  <c:v>84.335660934448242</c:v>
                </c:pt>
                <c:pt idx="385">
                  <c:v>83.491897583007813</c:v>
                </c:pt>
                <c:pt idx="386">
                  <c:v>82.616877555847168</c:v>
                </c:pt>
                <c:pt idx="387">
                  <c:v>81.904387474060059</c:v>
                </c:pt>
                <c:pt idx="388">
                  <c:v>81.216859817504883</c:v>
                </c:pt>
                <c:pt idx="389">
                  <c:v>80.554366111755371</c:v>
                </c:pt>
                <c:pt idx="390">
                  <c:v>79.923105239868164</c:v>
                </c:pt>
                <c:pt idx="391">
                  <c:v>79.366827011108398</c:v>
                </c:pt>
                <c:pt idx="392">
                  <c:v>78.92308235168457</c:v>
                </c:pt>
                <c:pt idx="393">
                  <c:v>78.479313850402832</c:v>
                </c:pt>
                <c:pt idx="394">
                  <c:v>78.004312515258789</c:v>
                </c:pt>
                <c:pt idx="395">
                  <c:v>77.679300308227539</c:v>
                </c:pt>
                <c:pt idx="396">
                  <c:v>77.398061752319336</c:v>
                </c:pt>
                <c:pt idx="397">
                  <c:v>77.048063278198242</c:v>
                </c:pt>
                <c:pt idx="398">
                  <c:v>76.77304744720459</c:v>
                </c:pt>
                <c:pt idx="399">
                  <c:v>76.416802406311035</c:v>
                </c:pt>
                <c:pt idx="400">
                  <c:v>76.204299926757813</c:v>
                </c:pt>
                <c:pt idx="401">
                  <c:v>75.86052417755127</c:v>
                </c:pt>
                <c:pt idx="402">
                  <c:v>75.66678524017334</c:v>
                </c:pt>
                <c:pt idx="403">
                  <c:v>75.366783142089844</c:v>
                </c:pt>
                <c:pt idx="404">
                  <c:v>75.098013877868652</c:v>
                </c:pt>
                <c:pt idx="405">
                  <c:v>74.891757965087891</c:v>
                </c:pt>
                <c:pt idx="406">
                  <c:v>74.798011779785156</c:v>
                </c:pt>
                <c:pt idx="407">
                  <c:v>74.473023414611816</c:v>
                </c:pt>
                <c:pt idx="408">
                  <c:v>74.254250526428223</c:v>
                </c:pt>
                <c:pt idx="409">
                  <c:v>74.17299747467041</c:v>
                </c:pt>
                <c:pt idx="410">
                  <c:v>73.948001861572266</c:v>
                </c:pt>
                <c:pt idx="411">
                  <c:v>73.71675968170166</c:v>
                </c:pt>
                <c:pt idx="412">
                  <c:v>73.579239845275879</c:v>
                </c:pt>
                <c:pt idx="413">
                  <c:v>73.429250717163086</c:v>
                </c:pt>
                <c:pt idx="414">
                  <c:v>73.260498046875</c:v>
                </c:pt>
                <c:pt idx="415">
                  <c:v>73.135495185852051</c:v>
                </c:pt>
                <c:pt idx="416">
                  <c:v>73.016738891601563</c:v>
                </c:pt>
                <c:pt idx="417">
                  <c:v>72.966742515563965</c:v>
                </c:pt>
                <c:pt idx="418">
                  <c:v>72.854232788085938</c:v>
                </c:pt>
                <c:pt idx="419">
                  <c:v>72.822976112365723</c:v>
                </c:pt>
                <c:pt idx="420">
                  <c:v>72.74174690246582</c:v>
                </c:pt>
                <c:pt idx="421">
                  <c:v>72.722983360290527</c:v>
                </c:pt>
                <c:pt idx="422">
                  <c:v>72.785496711730957</c:v>
                </c:pt>
                <c:pt idx="423">
                  <c:v>72.760486602783203</c:v>
                </c:pt>
                <c:pt idx="424">
                  <c:v>72.772979736328125</c:v>
                </c:pt>
                <c:pt idx="425">
                  <c:v>72.80423641204834</c:v>
                </c:pt>
                <c:pt idx="426">
                  <c:v>72.816729545593262</c:v>
                </c:pt>
                <c:pt idx="427">
                  <c:v>72.841739654541016</c:v>
                </c:pt>
                <c:pt idx="428">
                  <c:v>72.797989845275879</c:v>
                </c:pt>
                <c:pt idx="429">
                  <c:v>72.879242897033691</c:v>
                </c:pt>
                <c:pt idx="430">
                  <c:v>73.047995567321777</c:v>
                </c:pt>
                <c:pt idx="431">
                  <c:v>73.147988319396973</c:v>
                </c:pt>
                <c:pt idx="432">
                  <c:v>73.266744613647461</c:v>
                </c:pt>
                <c:pt idx="433">
                  <c:v>73.241734504699707</c:v>
                </c:pt>
                <c:pt idx="434">
                  <c:v>73.385500907897949</c:v>
                </c:pt>
                <c:pt idx="435">
                  <c:v>73.566746711730957</c:v>
                </c:pt>
                <c:pt idx="436">
                  <c:v>73.741745948791504</c:v>
                </c:pt>
                <c:pt idx="437">
                  <c:v>73.916745185852051</c:v>
                </c:pt>
                <c:pt idx="438">
                  <c:v>74.141764640808105</c:v>
                </c:pt>
                <c:pt idx="439">
                  <c:v>74.385499954223633</c:v>
                </c:pt>
                <c:pt idx="440">
                  <c:v>74.610519409179688</c:v>
                </c:pt>
                <c:pt idx="441">
                  <c:v>74.88551139831543</c:v>
                </c:pt>
                <c:pt idx="442">
                  <c:v>75.310516357421875</c:v>
                </c:pt>
                <c:pt idx="443">
                  <c:v>75.685524940490723</c:v>
                </c:pt>
                <c:pt idx="444">
                  <c:v>76.085543632507324</c:v>
                </c:pt>
                <c:pt idx="445">
                  <c:v>76.51054859161377</c:v>
                </c:pt>
                <c:pt idx="446">
                  <c:v>76.973056793212891</c:v>
                </c:pt>
                <c:pt idx="447">
                  <c:v>77.448058128356934</c:v>
                </c:pt>
                <c:pt idx="448">
                  <c:v>77.998065948486328</c:v>
                </c:pt>
                <c:pt idx="449">
                  <c:v>78.52933406829834</c:v>
                </c:pt>
                <c:pt idx="450">
                  <c:v>79.154324531555176</c:v>
                </c:pt>
                <c:pt idx="451">
                  <c:v>79.791831970214844</c:v>
                </c:pt>
                <c:pt idx="452">
                  <c:v>80.529356002807617</c:v>
                </c:pt>
                <c:pt idx="453">
                  <c:v>81.398129463195801</c:v>
                </c:pt>
                <c:pt idx="454">
                  <c:v>82.129383087158203</c:v>
                </c:pt>
                <c:pt idx="455">
                  <c:v>83.01689624786377</c:v>
                </c:pt>
                <c:pt idx="456">
                  <c:v>83.941912651062012</c:v>
                </c:pt>
                <c:pt idx="457">
                  <c:v>84.829425811767578</c:v>
                </c:pt>
                <c:pt idx="458">
                  <c:v>85.748195648193359</c:v>
                </c:pt>
                <c:pt idx="459">
                  <c:v>86.779451370239258</c:v>
                </c:pt>
                <c:pt idx="460">
                  <c:v>87.904477119445801</c:v>
                </c:pt>
                <c:pt idx="461">
                  <c:v>89.00449275970459</c:v>
                </c:pt>
                <c:pt idx="462">
                  <c:v>90.192008018493652</c:v>
                </c:pt>
                <c:pt idx="463">
                  <c:v>91.417026519775391</c:v>
                </c:pt>
                <c:pt idx="464">
                  <c:v>92.679548263549805</c:v>
                </c:pt>
                <c:pt idx="465">
                  <c:v>93.973302841186523</c:v>
                </c:pt>
                <c:pt idx="466">
                  <c:v>95.273327827453613</c:v>
                </c:pt>
                <c:pt idx="467">
                  <c:v>96.585845947265625</c:v>
                </c:pt>
                <c:pt idx="468">
                  <c:v>97.91712760925293</c:v>
                </c:pt>
                <c:pt idx="469">
                  <c:v>99.204635620117188</c:v>
                </c:pt>
                <c:pt idx="470">
                  <c:v>100.54841041564941</c:v>
                </c:pt>
                <c:pt idx="471">
                  <c:v>101.91717147827148</c:v>
                </c:pt>
                <c:pt idx="472">
                  <c:v>103.24220657348633</c:v>
                </c:pt>
                <c:pt idx="473">
                  <c:v>104.65471744537354</c:v>
                </c:pt>
                <c:pt idx="474">
                  <c:v>105.87348937988281</c:v>
                </c:pt>
                <c:pt idx="475">
                  <c:v>107.14850425720215</c:v>
                </c:pt>
                <c:pt idx="476">
                  <c:v>108.54227542877197</c:v>
                </c:pt>
                <c:pt idx="477">
                  <c:v>109.84230041503906</c:v>
                </c:pt>
                <c:pt idx="478">
                  <c:v>111.11106872558594</c:v>
                </c:pt>
                <c:pt idx="479">
                  <c:v>112.28609085083008</c:v>
                </c:pt>
                <c:pt idx="480">
                  <c:v>113.56110572814941</c:v>
                </c:pt>
                <c:pt idx="481">
                  <c:v>114.87362384796143</c:v>
                </c:pt>
                <c:pt idx="482">
                  <c:v>116.07990264892578</c:v>
                </c:pt>
                <c:pt idx="483">
                  <c:v>117.16115474700928</c:v>
                </c:pt>
                <c:pt idx="484">
                  <c:v>118.42367649078369</c:v>
                </c:pt>
                <c:pt idx="485">
                  <c:v>119.72994804382324</c:v>
                </c:pt>
                <c:pt idx="486">
                  <c:v>120.42996883392334</c:v>
                </c:pt>
                <c:pt idx="487">
                  <c:v>121.54872417449951</c:v>
                </c:pt>
                <c:pt idx="488">
                  <c:v>122.66125679016113</c:v>
                </c:pt>
                <c:pt idx="489">
                  <c:v>123.78625869750977</c:v>
                </c:pt>
                <c:pt idx="490">
                  <c:v>124.81129169464111</c:v>
                </c:pt>
                <c:pt idx="491">
                  <c:v>125.8112907409668</c:v>
                </c:pt>
                <c:pt idx="492">
                  <c:v>126.79882049560547</c:v>
                </c:pt>
                <c:pt idx="493">
                  <c:v>127.86133289337158</c:v>
                </c:pt>
                <c:pt idx="494">
                  <c:v>128.69884967803955</c:v>
                </c:pt>
                <c:pt idx="495">
                  <c:v>129.3550968170166</c:v>
                </c:pt>
                <c:pt idx="496">
                  <c:v>130.1051139831543</c:v>
                </c:pt>
                <c:pt idx="497">
                  <c:v>130.84888458251953</c:v>
                </c:pt>
                <c:pt idx="498">
                  <c:v>131.69889450073242</c:v>
                </c:pt>
                <c:pt idx="499">
                  <c:v>132.39889144897461</c:v>
                </c:pt>
                <c:pt idx="500">
                  <c:v>133.23016166687012</c:v>
                </c:pt>
                <c:pt idx="501">
                  <c:v>133.85517597198486</c:v>
                </c:pt>
                <c:pt idx="502">
                  <c:v>134.28330421447754</c:v>
                </c:pt>
                <c:pt idx="503">
                  <c:v>135.09583473205566</c:v>
                </c:pt>
                <c:pt idx="504">
                  <c:v>135.84589958190918</c:v>
                </c:pt>
                <c:pt idx="505">
                  <c:v>136.40832901000977</c:v>
                </c:pt>
                <c:pt idx="506">
                  <c:v>137.09592819213867</c:v>
                </c:pt>
                <c:pt idx="507">
                  <c:v>137.84575462341309</c:v>
                </c:pt>
                <c:pt idx="508">
                  <c:v>138.28325271606445</c:v>
                </c:pt>
                <c:pt idx="509">
                  <c:v>138.78345489501953</c:v>
                </c:pt>
                <c:pt idx="510">
                  <c:v>139.53328132629395</c:v>
                </c:pt>
                <c:pt idx="511">
                  <c:v>139.65845108032227</c:v>
                </c:pt>
                <c:pt idx="512">
                  <c:v>140.40827751159668</c:v>
                </c:pt>
                <c:pt idx="513">
                  <c:v>140.59591293334961</c:v>
                </c:pt>
                <c:pt idx="514">
                  <c:v>141.2208080291748</c:v>
                </c:pt>
                <c:pt idx="515">
                  <c:v>141.65830612182617</c:v>
                </c:pt>
                <c:pt idx="516">
                  <c:v>142.03333854675293</c:v>
                </c:pt>
                <c:pt idx="517">
                  <c:v>142.59600639343262</c:v>
                </c:pt>
                <c:pt idx="518">
                  <c:v>142.90833473205566</c:v>
                </c:pt>
                <c:pt idx="519">
                  <c:v>143.09597015380859</c:v>
                </c:pt>
                <c:pt idx="520">
                  <c:v>143.72086524963379</c:v>
                </c:pt>
                <c:pt idx="521">
                  <c:v>144.03343200683594</c:v>
                </c:pt>
                <c:pt idx="522">
                  <c:v>144.09589767456055</c:v>
                </c:pt>
                <c:pt idx="523">
                  <c:v>144.34599876403809</c:v>
                </c:pt>
                <c:pt idx="524">
                  <c:v>144.90842819213867</c:v>
                </c:pt>
                <c:pt idx="525">
                  <c:v>145.03335952758789</c:v>
                </c:pt>
                <c:pt idx="526">
                  <c:v>145.40839195251465</c:v>
                </c:pt>
                <c:pt idx="527">
                  <c:v>145.65849304199219</c:v>
                </c:pt>
                <c:pt idx="528">
                  <c:v>145.97105979919434</c:v>
                </c:pt>
                <c:pt idx="529">
                  <c:v>146.65842056274414</c:v>
                </c:pt>
                <c:pt idx="530">
                  <c:v>146.97098731994629</c:v>
                </c:pt>
                <c:pt idx="531">
                  <c:v>147.40848541259766</c:v>
                </c:pt>
                <c:pt idx="532">
                  <c:v>147.53341674804687</c:v>
                </c:pt>
                <c:pt idx="533">
                  <c:v>147.0334529876709</c:v>
                </c:pt>
                <c:pt idx="534">
                  <c:v>147.28355407714844</c:v>
                </c:pt>
                <c:pt idx="535">
                  <c:v>147.59588241577148</c:v>
                </c:pt>
                <c:pt idx="536">
                  <c:v>148.03338050842285</c:v>
                </c:pt>
                <c:pt idx="537">
                  <c:v>148.40841293334961</c:v>
                </c:pt>
                <c:pt idx="538">
                  <c:v>148.78344535827637</c:v>
                </c:pt>
                <c:pt idx="539">
                  <c:v>148.72097969055176</c:v>
                </c:pt>
                <c:pt idx="540">
                  <c:v>148.84591102600098</c:v>
                </c:pt>
                <c:pt idx="541">
                  <c:v>148.78344535827637</c:v>
                </c:pt>
                <c:pt idx="542">
                  <c:v>148.90861511230469</c:v>
                </c:pt>
                <c:pt idx="543">
                  <c:v>149.03354644775391</c:v>
                </c:pt>
                <c:pt idx="544">
                  <c:v>148.9710807800293</c:v>
                </c:pt>
                <c:pt idx="545">
                  <c:v>149.53351020812988</c:v>
                </c:pt>
                <c:pt idx="546">
                  <c:v>149.72090721130371</c:v>
                </c:pt>
                <c:pt idx="547">
                  <c:v>149.78361129760742</c:v>
                </c:pt>
                <c:pt idx="548">
                  <c:v>149.78361129760742</c:v>
                </c:pt>
                <c:pt idx="549">
                  <c:v>149.84607696533203</c:v>
                </c:pt>
                <c:pt idx="550">
                  <c:v>149.90854263305664</c:v>
                </c:pt>
                <c:pt idx="551">
                  <c:v>150.22110939025879</c:v>
                </c:pt>
                <c:pt idx="552">
                  <c:v>150.40850639343262</c:v>
                </c:pt>
                <c:pt idx="553">
                  <c:v>150.65860748291016</c:v>
                </c:pt>
                <c:pt idx="554">
                  <c:v>150.72107315063477</c:v>
                </c:pt>
                <c:pt idx="555">
                  <c:v>150.65860748291016</c:v>
                </c:pt>
                <c:pt idx="556">
                  <c:v>150.78353881835937</c:v>
                </c:pt>
                <c:pt idx="557">
                  <c:v>150.53343772888184</c:v>
                </c:pt>
                <c:pt idx="558">
                  <c:v>150.78353881835937</c:v>
                </c:pt>
                <c:pt idx="559">
                  <c:v>150.72107315063477</c:v>
                </c:pt>
                <c:pt idx="560">
                  <c:v>150.78353881835937</c:v>
                </c:pt>
              </c:numCache>
            </c:numRef>
          </c:yVal>
          <c:smooth val="1"/>
        </c:ser>
        <c:ser>
          <c:idx val="5"/>
          <c:order val="5"/>
          <c:tx>
            <c:v>Curve</c:v>
          </c:tx>
          <c:marker>
            <c:symbol val="none"/>
          </c:marker>
          <c:xVal>
            <c:numRef>
              <c:f>Sheet1!$K$3:$K$564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Sheet1!$L$3:$L$564</c:f>
              <c:numCache>
                <c:formatCode>General</c:formatCode>
                <c:ptCount val="562"/>
                <c:pt idx="0">
                  <c:v>139.65845108032227</c:v>
                </c:pt>
                <c:pt idx="1">
                  <c:v>141.65830612182617</c:v>
                </c:pt>
                <c:pt idx="2">
                  <c:v>142.22097396850586</c:v>
                </c:pt>
                <c:pt idx="3">
                  <c:v>142.59600639343262</c:v>
                </c:pt>
                <c:pt idx="4">
                  <c:v>142.40837097167969</c:v>
                </c:pt>
                <c:pt idx="5">
                  <c:v>142.28343963623047</c:v>
                </c:pt>
                <c:pt idx="6">
                  <c:v>141.90840721130371</c:v>
                </c:pt>
                <c:pt idx="7">
                  <c:v>141.90840721130371</c:v>
                </c:pt>
                <c:pt idx="8">
                  <c:v>142.03333854675293</c:v>
                </c:pt>
                <c:pt idx="9">
                  <c:v>142.28343963623047</c:v>
                </c:pt>
                <c:pt idx="10">
                  <c:v>142.09580421447754</c:v>
                </c:pt>
                <c:pt idx="11">
                  <c:v>142.28343963623047</c:v>
                </c:pt>
                <c:pt idx="12">
                  <c:v>141.8459415435791</c:v>
                </c:pt>
                <c:pt idx="13">
                  <c:v>141.97087287902832</c:v>
                </c:pt>
                <c:pt idx="14">
                  <c:v>141.2208080291748</c:v>
                </c:pt>
                <c:pt idx="15">
                  <c:v>142.97086000442505</c:v>
                </c:pt>
                <c:pt idx="16">
                  <c:v>144.15836334228516</c:v>
                </c:pt>
                <c:pt idx="17">
                  <c:v>144.53339576721191</c:v>
                </c:pt>
                <c:pt idx="18">
                  <c:v>144.15836334228516</c:v>
                </c:pt>
                <c:pt idx="19">
                  <c:v>144.28353309631348</c:v>
                </c:pt>
                <c:pt idx="20">
                  <c:v>144.22082901000977</c:v>
                </c:pt>
                <c:pt idx="21">
                  <c:v>144.03343200683594</c:v>
                </c:pt>
                <c:pt idx="22">
                  <c:v>144.09589767456055</c:v>
                </c:pt>
                <c:pt idx="23">
                  <c:v>143.90850067138672</c:v>
                </c:pt>
                <c:pt idx="24">
                  <c:v>143.7833309173584</c:v>
                </c:pt>
                <c:pt idx="25">
                  <c:v>143.72092485427856</c:v>
                </c:pt>
                <c:pt idx="26">
                  <c:v>143.53346824645996</c:v>
                </c:pt>
                <c:pt idx="27">
                  <c:v>143.65839958190918</c:v>
                </c:pt>
                <c:pt idx="28">
                  <c:v>143.47100257873535</c:v>
                </c:pt>
                <c:pt idx="29">
                  <c:v>143.53346824645996</c:v>
                </c:pt>
                <c:pt idx="30">
                  <c:v>143.47100257873535</c:v>
                </c:pt>
                <c:pt idx="31">
                  <c:v>143.1584358215332</c:v>
                </c:pt>
                <c:pt idx="32">
                  <c:v>143.03350448608398</c:v>
                </c:pt>
                <c:pt idx="33">
                  <c:v>143.09597015380859</c:v>
                </c:pt>
                <c:pt idx="34">
                  <c:v>142.78340339660645</c:v>
                </c:pt>
                <c:pt idx="35">
                  <c:v>142.40837097167969</c:v>
                </c:pt>
                <c:pt idx="36">
                  <c:v>142.53330230712891</c:v>
                </c:pt>
                <c:pt idx="37">
                  <c:v>142.53330230712891</c:v>
                </c:pt>
                <c:pt idx="38">
                  <c:v>142.40837097167969</c:v>
                </c:pt>
                <c:pt idx="39">
                  <c:v>142.15850830078125</c:v>
                </c:pt>
                <c:pt idx="40">
                  <c:v>142.03333854675293</c:v>
                </c:pt>
                <c:pt idx="41">
                  <c:v>141.8459415435791</c:v>
                </c:pt>
                <c:pt idx="42">
                  <c:v>141.65830612182617</c:v>
                </c:pt>
                <c:pt idx="43">
                  <c:v>141.2208080291748</c:v>
                </c:pt>
                <c:pt idx="44">
                  <c:v>141.09587669372559</c:v>
                </c:pt>
                <c:pt idx="45">
                  <c:v>140.78330993652344</c:v>
                </c:pt>
                <c:pt idx="46">
                  <c:v>140.90847969055176</c:v>
                </c:pt>
                <c:pt idx="47">
                  <c:v>140.65837860107422</c:v>
                </c:pt>
                <c:pt idx="48">
                  <c:v>140.34581184387207</c:v>
                </c:pt>
                <c:pt idx="49">
                  <c:v>139.84584808349609</c:v>
                </c:pt>
                <c:pt idx="50">
                  <c:v>139.9083137512207</c:v>
                </c:pt>
                <c:pt idx="51">
                  <c:v>139.84584808349609</c:v>
                </c:pt>
                <c:pt idx="52">
                  <c:v>139.28341865539551</c:v>
                </c:pt>
                <c:pt idx="53">
                  <c:v>139.03331756591797</c:v>
                </c:pt>
                <c:pt idx="54">
                  <c:v>138.78345489501953</c:v>
                </c:pt>
                <c:pt idx="55">
                  <c:v>138.53335380554199</c:v>
                </c:pt>
                <c:pt idx="56">
                  <c:v>138.03339004516602</c:v>
                </c:pt>
                <c:pt idx="57">
                  <c:v>137.72082328796387</c:v>
                </c:pt>
                <c:pt idx="58">
                  <c:v>137.65835762023926</c:v>
                </c:pt>
                <c:pt idx="59">
                  <c:v>137.40825653076172</c:v>
                </c:pt>
                <c:pt idx="60">
                  <c:v>136.97075843811035</c:v>
                </c:pt>
                <c:pt idx="61">
                  <c:v>136.72089576721191</c:v>
                </c:pt>
                <c:pt idx="62">
                  <c:v>136.47079467773437</c:v>
                </c:pt>
                <c:pt idx="63">
                  <c:v>136.03329658508301</c:v>
                </c:pt>
                <c:pt idx="64">
                  <c:v>135.84589958190918</c:v>
                </c:pt>
                <c:pt idx="65">
                  <c:v>135.53333282470703</c:v>
                </c:pt>
                <c:pt idx="66">
                  <c:v>135.28323173522949</c:v>
                </c:pt>
                <c:pt idx="67">
                  <c:v>135.09583473205566</c:v>
                </c:pt>
                <c:pt idx="68">
                  <c:v>134.72080230712891</c:v>
                </c:pt>
                <c:pt idx="69">
                  <c:v>134.09566879272461</c:v>
                </c:pt>
                <c:pt idx="70">
                  <c:v>133.78334045410156</c:v>
                </c:pt>
                <c:pt idx="71">
                  <c:v>133.22067260742187</c:v>
                </c:pt>
                <c:pt idx="72">
                  <c:v>132.78317451477051</c:v>
                </c:pt>
                <c:pt idx="73">
                  <c:v>132.78317451477051</c:v>
                </c:pt>
                <c:pt idx="74">
                  <c:v>132.15827941894531</c:v>
                </c:pt>
                <c:pt idx="75">
                  <c:v>131.90817832946777</c:v>
                </c:pt>
                <c:pt idx="76">
                  <c:v>131.28328323364258</c:v>
                </c:pt>
                <c:pt idx="77">
                  <c:v>131.09564781188965</c:v>
                </c:pt>
                <c:pt idx="78">
                  <c:v>130.7833194732666</c:v>
                </c:pt>
                <c:pt idx="79">
                  <c:v>130.59568405151367</c:v>
                </c:pt>
                <c:pt idx="80">
                  <c:v>130.03325462341309</c:v>
                </c:pt>
                <c:pt idx="81">
                  <c:v>129.78315353393555</c:v>
                </c:pt>
                <c:pt idx="82">
                  <c:v>129.53329086303711</c:v>
                </c:pt>
                <c:pt idx="83">
                  <c:v>129.09579277038574</c:v>
                </c:pt>
                <c:pt idx="84">
                  <c:v>128.53312492370605</c:v>
                </c:pt>
                <c:pt idx="85">
                  <c:v>127.97069549560547</c:v>
                </c:pt>
                <c:pt idx="86">
                  <c:v>127.72059440612793</c:v>
                </c:pt>
                <c:pt idx="87">
                  <c:v>127.47073173522949</c:v>
                </c:pt>
                <c:pt idx="88">
                  <c:v>126.97076797485352</c:v>
                </c:pt>
                <c:pt idx="89">
                  <c:v>126.59573554992676</c:v>
                </c:pt>
                <c:pt idx="90">
                  <c:v>126.220703125</c:v>
                </c:pt>
                <c:pt idx="91">
                  <c:v>125.78320503234863</c:v>
                </c:pt>
                <c:pt idx="92">
                  <c:v>125.28324127197266</c:v>
                </c:pt>
                <c:pt idx="93">
                  <c:v>124.72057342529297</c:v>
                </c:pt>
                <c:pt idx="94">
                  <c:v>124.34554100036621</c:v>
                </c:pt>
                <c:pt idx="95">
                  <c:v>124.03321266174316</c:v>
                </c:pt>
                <c:pt idx="96">
                  <c:v>123.47054481506348</c:v>
                </c:pt>
                <c:pt idx="97">
                  <c:v>123.03304672241211</c:v>
                </c:pt>
                <c:pt idx="98">
                  <c:v>122.53308296203613</c:v>
                </c:pt>
                <c:pt idx="99">
                  <c:v>122.22051620483398</c:v>
                </c:pt>
                <c:pt idx="100">
                  <c:v>121.6580867767334</c:v>
                </c:pt>
                <c:pt idx="101">
                  <c:v>121.34552001953125</c:v>
                </c:pt>
                <c:pt idx="102">
                  <c:v>120.90802192687988</c:v>
                </c:pt>
                <c:pt idx="103">
                  <c:v>120.3455924987793</c:v>
                </c:pt>
                <c:pt idx="104">
                  <c:v>119.78316307067871</c:v>
                </c:pt>
                <c:pt idx="105">
                  <c:v>119.22049522399902</c:v>
                </c:pt>
                <c:pt idx="106">
                  <c:v>118.65806579589844</c:v>
                </c:pt>
                <c:pt idx="107">
                  <c:v>118.28303337097168</c:v>
                </c:pt>
                <c:pt idx="108">
                  <c:v>117.90800094604492</c:v>
                </c:pt>
                <c:pt idx="109">
                  <c:v>117.22064018249512</c:v>
                </c:pt>
                <c:pt idx="110">
                  <c:v>116.78290367126465</c:v>
                </c:pt>
                <c:pt idx="111">
                  <c:v>116.22047424316406</c:v>
                </c:pt>
                <c:pt idx="112">
                  <c:v>115.90790748596191</c:v>
                </c:pt>
                <c:pt idx="113">
                  <c:v>115.09537696838379</c:v>
                </c:pt>
                <c:pt idx="114">
                  <c:v>114.40801620483398</c:v>
                </c:pt>
                <c:pt idx="115">
                  <c:v>114.09544944763184</c:v>
                </c:pt>
                <c:pt idx="116">
                  <c:v>113.65795135498047</c:v>
                </c:pt>
                <c:pt idx="117">
                  <c:v>112.78295516967773</c:v>
                </c:pt>
                <c:pt idx="118">
                  <c:v>112.22052574157715</c:v>
                </c:pt>
                <c:pt idx="119">
                  <c:v>111.84549331665039</c:v>
                </c:pt>
                <c:pt idx="120">
                  <c:v>111.15789413452148</c:v>
                </c:pt>
                <c:pt idx="121">
                  <c:v>110.5954647064209</c:v>
                </c:pt>
                <c:pt idx="122">
                  <c:v>110.15796661376953</c:v>
                </c:pt>
                <c:pt idx="123">
                  <c:v>109.53283309936523</c:v>
                </c:pt>
                <c:pt idx="124">
                  <c:v>108.97040367126465</c:v>
                </c:pt>
                <c:pt idx="125">
                  <c:v>108.22033882141113</c:v>
                </c:pt>
                <c:pt idx="126">
                  <c:v>107.59544372558594</c:v>
                </c:pt>
                <c:pt idx="127">
                  <c:v>106.90784454345703</c:v>
                </c:pt>
                <c:pt idx="128">
                  <c:v>106.47034645080566</c:v>
                </c:pt>
                <c:pt idx="129">
                  <c:v>105.84545135498047</c:v>
                </c:pt>
                <c:pt idx="130">
                  <c:v>105.28278350830078</c:v>
                </c:pt>
                <c:pt idx="131">
                  <c:v>104.65788841247559</c:v>
                </c:pt>
                <c:pt idx="132">
                  <c:v>104.03275489807129</c:v>
                </c:pt>
                <c:pt idx="133">
                  <c:v>103.40785980224609</c:v>
                </c:pt>
                <c:pt idx="134">
                  <c:v>102.84519195556641</c:v>
                </c:pt>
                <c:pt idx="135">
                  <c:v>102.22029685974121</c:v>
                </c:pt>
                <c:pt idx="136">
                  <c:v>101.59540176391602</c:v>
                </c:pt>
                <c:pt idx="137">
                  <c:v>100.97026824951172</c:v>
                </c:pt>
                <c:pt idx="138">
                  <c:v>100.34537315368652</c:v>
                </c:pt>
                <c:pt idx="139">
                  <c:v>99.782705307006836</c:v>
                </c:pt>
                <c:pt idx="140">
                  <c:v>98.970174789428711</c:v>
                </c:pt>
                <c:pt idx="141">
                  <c:v>98.595142364501953</c:v>
                </c:pt>
                <c:pt idx="142">
                  <c:v>98.095178604125977</c:v>
                </c:pt>
                <c:pt idx="143">
                  <c:v>97.657680511474609</c:v>
                </c:pt>
                <c:pt idx="144">
                  <c:v>97.032785415649414</c:v>
                </c:pt>
                <c:pt idx="145">
                  <c:v>96.470117568969727</c:v>
                </c:pt>
                <c:pt idx="146">
                  <c:v>95.97015380859375</c:v>
                </c:pt>
                <c:pt idx="147">
                  <c:v>95.845222473144531</c:v>
                </c:pt>
                <c:pt idx="148">
                  <c:v>95.220088958740234</c:v>
                </c:pt>
                <c:pt idx="149">
                  <c:v>95.157623291015625</c:v>
                </c:pt>
                <c:pt idx="150">
                  <c:v>94.095230102539063</c:v>
                </c:pt>
                <c:pt idx="151">
                  <c:v>93.720197677612305</c:v>
                </c:pt>
                <c:pt idx="152">
                  <c:v>93.282699584960938</c:v>
                </c:pt>
                <c:pt idx="153">
                  <c:v>92.72003173828125</c:v>
                </c:pt>
                <c:pt idx="154">
                  <c:v>92.157602310180664</c:v>
                </c:pt>
                <c:pt idx="155">
                  <c:v>91.720104217529297</c:v>
                </c:pt>
                <c:pt idx="156">
                  <c:v>91.345071792602539</c:v>
                </c:pt>
                <c:pt idx="157">
                  <c:v>90.845108032226563</c:v>
                </c:pt>
                <c:pt idx="158">
                  <c:v>90.470075607299805</c:v>
                </c:pt>
                <c:pt idx="159">
                  <c:v>90.032577514648438</c:v>
                </c:pt>
                <c:pt idx="160">
                  <c:v>89.59507942199707</c:v>
                </c:pt>
                <c:pt idx="161">
                  <c:v>89.470148086547852</c:v>
                </c:pt>
                <c:pt idx="162">
                  <c:v>89.032649993896484</c:v>
                </c:pt>
                <c:pt idx="163">
                  <c:v>88.845014572143555</c:v>
                </c:pt>
                <c:pt idx="164">
                  <c:v>88.595151901245117</c:v>
                </c:pt>
                <c:pt idx="165">
                  <c:v>88.345050811767578</c:v>
                </c:pt>
                <c:pt idx="166">
                  <c:v>88.220119476318359</c:v>
                </c:pt>
                <c:pt idx="167">
                  <c:v>88.03248405456543</c:v>
                </c:pt>
                <c:pt idx="168">
                  <c:v>87.657690048217773</c:v>
                </c:pt>
                <c:pt idx="169">
                  <c:v>87.407588958740234</c:v>
                </c:pt>
                <c:pt idx="170">
                  <c:v>87.157487869262695</c:v>
                </c:pt>
                <c:pt idx="171">
                  <c:v>87.032556533813477</c:v>
                </c:pt>
                <c:pt idx="172">
                  <c:v>86.907625198364258</c:v>
                </c:pt>
                <c:pt idx="173">
                  <c:v>86.782455444335938</c:v>
                </c:pt>
                <c:pt idx="174">
                  <c:v>86.719989776611328</c:v>
                </c:pt>
                <c:pt idx="175">
                  <c:v>86.470127105712891</c:v>
                </c:pt>
                <c:pt idx="176">
                  <c:v>86.407661437988281</c:v>
                </c:pt>
                <c:pt idx="177">
                  <c:v>86.407661437988281</c:v>
                </c:pt>
                <c:pt idx="178">
                  <c:v>86.34495735168457</c:v>
                </c:pt>
                <c:pt idx="179">
                  <c:v>86.34495735168457</c:v>
                </c:pt>
                <c:pt idx="180">
                  <c:v>86.34495735168457</c:v>
                </c:pt>
                <c:pt idx="181">
                  <c:v>86.34495735168457</c:v>
                </c:pt>
                <c:pt idx="182">
                  <c:v>86.282491683959961</c:v>
                </c:pt>
                <c:pt idx="183">
                  <c:v>86.282491683959961</c:v>
                </c:pt>
                <c:pt idx="184">
                  <c:v>86.34495735168457</c:v>
                </c:pt>
                <c:pt idx="185">
                  <c:v>86.470127105712891</c:v>
                </c:pt>
                <c:pt idx="186">
                  <c:v>86.5325927734375</c:v>
                </c:pt>
                <c:pt idx="187">
                  <c:v>86.907625198364258</c:v>
                </c:pt>
                <c:pt idx="188">
                  <c:v>86.907625198364258</c:v>
                </c:pt>
                <c:pt idx="189">
                  <c:v>87.095022201538086</c:v>
                </c:pt>
                <c:pt idx="190">
                  <c:v>87.219953536987305</c:v>
                </c:pt>
                <c:pt idx="191">
                  <c:v>87.219953536987305</c:v>
                </c:pt>
                <c:pt idx="192">
                  <c:v>87.407588958740234</c:v>
                </c:pt>
                <c:pt idx="193">
                  <c:v>87.532520294189453</c:v>
                </c:pt>
                <c:pt idx="194">
                  <c:v>87.594985961914063</c:v>
                </c:pt>
                <c:pt idx="195">
                  <c:v>87.845087051391602</c:v>
                </c:pt>
                <c:pt idx="196">
                  <c:v>87.97001838684082</c:v>
                </c:pt>
                <c:pt idx="197">
                  <c:v>88.095188140869141</c:v>
                </c:pt>
                <c:pt idx="198">
                  <c:v>88.220119476318359</c:v>
                </c:pt>
                <c:pt idx="199">
                  <c:v>88.407516479492188</c:v>
                </c:pt>
                <c:pt idx="200">
                  <c:v>88.532686233520508</c:v>
                </c:pt>
                <c:pt idx="201">
                  <c:v>88.595151901245117</c:v>
                </c:pt>
                <c:pt idx="202">
                  <c:v>88.595151901245117</c:v>
                </c:pt>
                <c:pt idx="203">
                  <c:v>88.657617568969727</c:v>
                </c:pt>
                <c:pt idx="204">
                  <c:v>88.720083236694336</c:v>
                </c:pt>
                <c:pt idx="205">
                  <c:v>88.720083236694336</c:v>
                </c:pt>
                <c:pt idx="206">
                  <c:v>88.720083236694336</c:v>
                </c:pt>
                <c:pt idx="207">
                  <c:v>88.720083236694336</c:v>
                </c:pt>
                <c:pt idx="208">
                  <c:v>88.720083236694336</c:v>
                </c:pt>
                <c:pt idx="209">
                  <c:v>88.688850402832031</c:v>
                </c:pt>
                <c:pt idx="210">
                  <c:v>88.657617568969727</c:v>
                </c:pt>
                <c:pt idx="211">
                  <c:v>88.657617568969727</c:v>
                </c:pt>
                <c:pt idx="212">
                  <c:v>88.469982147216797</c:v>
                </c:pt>
                <c:pt idx="213">
                  <c:v>88.407516479492188</c:v>
                </c:pt>
                <c:pt idx="214">
                  <c:v>88.345050811767578</c:v>
                </c:pt>
                <c:pt idx="215">
                  <c:v>88.15765380859375</c:v>
                </c:pt>
                <c:pt idx="216">
                  <c:v>88.03248405456543</c:v>
                </c:pt>
                <c:pt idx="217">
                  <c:v>87.782621383666992</c:v>
                </c:pt>
                <c:pt idx="218">
                  <c:v>87.782621383666992</c:v>
                </c:pt>
                <c:pt idx="219">
                  <c:v>87.532520294189453</c:v>
                </c:pt>
                <c:pt idx="220">
                  <c:v>87.407588958740234</c:v>
                </c:pt>
                <c:pt idx="221">
                  <c:v>87.345123291015625</c:v>
                </c:pt>
                <c:pt idx="222">
                  <c:v>87.219953536987305</c:v>
                </c:pt>
                <c:pt idx="223">
                  <c:v>87.157487869262695</c:v>
                </c:pt>
                <c:pt idx="224">
                  <c:v>87.032556533813477</c:v>
                </c:pt>
                <c:pt idx="225">
                  <c:v>86.907625198364258</c:v>
                </c:pt>
                <c:pt idx="226">
                  <c:v>86.907625198364258</c:v>
                </c:pt>
                <c:pt idx="227">
                  <c:v>86.782455444335938</c:v>
                </c:pt>
                <c:pt idx="228">
                  <c:v>86.719989776611328</c:v>
                </c:pt>
                <c:pt idx="229">
                  <c:v>86.657524108886719</c:v>
                </c:pt>
                <c:pt idx="230">
                  <c:v>86.407661437988281</c:v>
                </c:pt>
                <c:pt idx="231">
                  <c:v>86.470127105712891</c:v>
                </c:pt>
                <c:pt idx="232">
                  <c:v>86.5325927734375</c:v>
                </c:pt>
                <c:pt idx="233">
                  <c:v>86.5325927734375</c:v>
                </c:pt>
                <c:pt idx="234">
                  <c:v>86.516976356506348</c:v>
                </c:pt>
                <c:pt idx="235">
                  <c:v>86.528688669204712</c:v>
                </c:pt>
                <c:pt idx="236">
                  <c:v>86.5325927734375</c:v>
                </c:pt>
                <c:pt idx="237">
                  <c:v>86.5325927734375</c:v>
                </c:pt>
                <c:pt idx="238">
                  <c:v>86.579442024230957</c:v>
                </c:pt>
                <c:pt idx="239">
                  <c:v>86.575537919998169</c:v>
                </c:pt>
                <c:pt idx="240">
                  <c:v>86.595058441162109</c:v>
                </c:pt>
                <c:pt idx="241">
                  <c:v>86.595058441162109</c:v>
                </c:pt>
                <c:pt idx="242">
                  <c:v>86.782455444335938</c:v>
                </c:pt>
                <c:pt idx="243">
                  <c:v>86.782455444335938</c:v>
                </c:pt>
                <c:pt idx="244">
                  <c:v>87.032556533813477</c:v>
                </c:pt>
                <c:pt idx="245">
                  <c:v>87.095022201538086</c:v>
                </c:pt>
                <c:pt idx="246">
                  <c:v>87.282657623291016</c:v>
                </c:pt>
                <c:pt idx="247">
                  <c:v>87.407588958740234</c:v>
                </c:pt>
                <c:pt idx="248">
                  <c:v>87.657690048217773</c:v>
                </c:pt>
                <c:pt idx="249">
                  <c:v>87.720155715942383</c:v>
                </c:pt>
                <c:pt idx="250">
                  <c:v>88.03248405456543</c:v>
                </c:pt>
                <c:pt idx="251">
                  <c:v>88.220119476318359</c:v>
                </c:pt>
                <c:pt idx="252">
                  <c:v>88.407516479492188</c:v>
                </c:pt>
                <c:pt idx="253">
                  <c:v>88.595151901245117</c:v>
                </c:pt>
                <c:pt idx="254">
                  <c:v>88.970184326171875</c:v>
                </c:pt>
                <c:pt idx="255">
                  <c:v>89.157581329345703</c:v>
                </c:pt>
                <c:pt idx="256">
                  <c:v>89.345216751098633</c:v>
                </c:pt>
                <c:pt idx="257">
                  <c:v>89.532613754272461</c:v>
                </c:pt>
                <c:pt idx="258">
                  <c:v>89.845180511474609</c:v>
                </c:pt>
                <c:pt idx="259">
                  <c:v>90.032577514648438</c:v>
                </c:pt>
                <c:pt idx="260">
                  <c:v>90.407609939575195</c:v>
                </c:pt>
                <c:pt idx="261">
                  <c:v>90.657711029052734</c:v>
                </c:pt>
                <c:pt idx="262">
                  <c:v>90.845108032226563</c:v>
                </c:pt>
                <c:pt idx="263">
                  <c:v>91.095209121704102</c:v>
                </c:pt>
                <c:pt idx="264">
                  <c:v>91.470241546630859</c:v>
                </c:pt>
                <c:pt idx="265">
                  <c:v>91.720104217529297</c:v>
                </c:pt>
                <c:pt idx="266">
                  <c:v>92.032670974731445</c:v>
                </c:pt>
                <c:pt idx="267">
                  <c:v>92.345237731933594</c:v>
                </c:pt>
                <c:pt idx="268">
                  <c:v>92.657566070556641</c:v>
                </c:pt>
                <c:pt idx="269">
                  <c:v>92.970132827758789</c:v>
                </c:pt>
                <c:pt idx="270">
                  <c:v>93.282699584960938</c:v>
                </c:pt>
                <c:pt idx="271">
                  <c:v>93.720197677612305</c:v>
                </c:pt>
                <c:pt idx="272">
                  <c:v>94.032764434814453</c:v>
                </c:pt>
                <c:pt idx="273">
                  <c:v>94.47026252746582</c:v>
                </c:pt>
                <c:pt idx="274">
                  <c:v>94.782590866088867</c:v>
                </c:pt>
                <c:pt idx="275">
                  <c:v>95.032691955566406</c:v>
                </c:pt>
                <c:pt idx="276">
                  <c:v>95.345258712768555</c:v>
                </c:pt>
                <c:pt idx="277">
                  <c:v>95.657587051391602</c:v>
                </c:pt>
                <c:pt idx="278">
                  <c:v>95.97015380859375</c:v>
                </c:pt>
                <c:pt idx="279">
                  <c:v>96.345186233520508</c:v>
                </c:pt>
                <c:pt idx="280">
                  <c:v>96.595287322998047</c:v>
                </c:pt>
                <c:pt idx="281">
                  <c:v>96.970319747924805</c:v>
                </c:pt>
                <c:pt idx="282">
                  <c:v>97.345113754272461</c:v>
                </c:pt>
                <c:pt idx="283">
                  <c:v>97.657680511474609</c:v>
                </c:pt>
                <c:pt idx="284">
                  <c:v>97.907781600952148</c:v>
                </c:pt>
                <c:pt idx="285">
                  <c:v>98.157644271850586</c:v>
                </c:pt>
                <c:pt idx="286">
                  <c:v>98.532676696777344</c:v>
                </c:pt>
                <c:pt idx="287">
                  <c:v>98.782777786254883</c:v>
                </c:pt>
                <c:pt idx="288">
                  <c:v>99.03264045715332</c:v>
                </c:pt>
                <c:pt idx="289">
                  <c:v>99.282741546630859</c:v>
                </c:pt>
                <c:pt idx="290">
                  <c:v>99.532842636108398</c:v>
                </c:pt>
                <c:pt idx="291">
                  <c:v>99.782705307006836</c:v>
                </c:pt>
                <c:pt idx="292">
                  <c:v>99.970340728759766</c:v>
                </c:pt>
                <c:pt idx="293">
                  <c:v>100.28266906738281</c:v>
                </c:pt>
                <c:pt idx="294">
                  <c:v>100.53277015686035</c:v>
                </c:pt>
                <c:pt idx="295">
                  <c:v>100.65770149230957</c:v>
                </c:pt>
                <c:pt idx="296">
                  <c:v>100.97026824951172</c:v>
                </c:pt>
                <c:pt idx="297">
                  <c:v>101.09519958496094</c:v>
                </c:pt>
                <c:pt idx="298">
                  <c:v>101.34530067443848</c:v>
                </c:pt>
                <c:pt idx="299">
                  <c:v>101.5326976776123</c:v>
                </c:pt>
                <c:pt idx="300">
                  <c:v>101.65786743164062</c:v>
                </c:pt>
                <c:pt idx="301">
                  <c:v>101.84526443481445</c:v>
                </c:pt>
                <c:pt idx="302">
                  <c:v>101.97019577026367</c:v>
                </c:pt>
                <c:pt idx="303">
                  <c:v>101.97019577026367</c:v>
                </c:pt>
                <c:pt idx="304">
                  <c:v>102.1578311920166</c:v>
                </c:pt>
                <c:pt idx="305">
                  <c:v>102.28276252746582</c:v>
                </c:pt>
                <c:pt idx="306">
                  <c:v>102.28276252746582</c:v>
                </c:pt>
                <c:pt idx="307">
                  <c:v>102.40769386291504</c:v>
                </c:pt>
                <c:pt idx="308">
                  <c:v>102.59532928466797</c:v>
                </c:pt>
                <c:pt idx="309">
                  <c:v>102.53286361694336</c:v>
                </c:pt>
                <c:pt idx="310">
                  <c:v>102.59532928466797</c:v>
                </c:pt>
                <c:pt idx="311">
                  <c:v>102.72026062011719</c:v>
                </c:pt>
                <c:pt idx="312">
                  <c:v>102.72026062011719</c:v>
                </c:pt>
                <c:pt idx="313">
                  <c:v>102.7827262878418</c:v>
                </c:pt>
                <c:pt idx="314">
                  <c:v>102.84519195556641</c:v>
                </c:pt>
                <c:pt idx="315">
                  <c:v>102.59532928466797</c:v>
                </c:pt>
                <c:pt idx="316">
                  <c:v>102.53286361694336</c:v>
                </c:pt>
                <c:pt idx="317">
                  <c:v>102.53286361694336</c:v>
                </c:pt>
                <c:pt idx="318">
                  <c:v>102.59532928466797</c:v>
                </c:pt>
                <c:pt idx="319">
                  <c:v>102.40769386291504</c:v>
                </c:pt>
                <c:pt idx="320">
                  <c:v>102.22029685974121</c:v>
                </c:pt>
                <c:pt idx="321">
                  <c:v>102.22029685974121</c:v>
                </c:pt>
                <c:pt idx="322">
                  <c:v>102.1578311920166</c:v>
                </c:pt>
                <c:pt idx="323">
                  <c:v>102.03289985656738</c:v>
                </c:pt>
                <c:pt idx="324">
                  <c:v>101.97019577026367</c:v>
                </c:pt>
                <c:pt idx="325">
                  <c:v>101.72033309936523</c:v>
                </c:pt>
                <c:pt idx="326">
                  <c:v>101.40776634216309</c:v>
                </c:pt>
                <c:pt idx="327">
                  <c:v>101.34530067443848</c:v>
                </c:pt>
                <c:pt idx="328">
                  <c:v>101.22036933898926</c:v>
                </c:pt>
                <c:pt idx="329">
                  <c:v>101.15766525268555</c:v>
                </c:pt>
                <c:pt idx="330">
                  <c:v>101.15766525268555</c:v>
                </c:pt>
                <c:pt idx="331">
                  <c:v>101.15766525268555</c:v>
                </c:pt>
                <c:pt idx="332">
                  <c:v>101.28283500671387</c:v>
                </c:pt>
                <c:pt idx="333">
                  <c:v>101.40776634216309</c:v>
                </c:pt>
                <c:pt idx="334">
                  <c:v>101.65786743164062</c:v>
                </c:pt>
                <c:pt idx="335">
                  <c:v>102.03289985656738</c:v>
                </c:pt>
                <c:pt idx="336">
                  <c:v>102.28276252746582</c:v>
                </c:pt>
                <c:pt idx="337">
                  <c:v>102.90789604187012</c:v>
                </c:pt>
                <c:pt idx="338">
                  <c:v>103.53279113769531</c:v>
                </c:pt>
                <c:pt idx="339">
                  <c:v>104.0952205657959</c:v>
                </c:pt>
                <c:pt idx="340">
                  <c:v>104.7828197479248</c:v>
                </c:pt>
                <c:pt idx="341">
                  <c:v>105.53288459777832</c:v>
                </c:pt>
                <c:pt idx="342">
                  <c:v>106.59527778625488</c:v>
                </c:pt>
                <c:pt idx="343">
                  <c:v>107.59544372558594</c:v>
                </c:pt>
                <c:pt idx="344">
                  <c:v>108.6578369140625</c:v>
                </c:pt>
                <c:pt idx="345">
                  <c:v>109.65800285339355</c:v>
                </c:pt>
                <c:pt idx="346">
                  <c:v>110.78286170959473</c:v>
                </c:pt>
                <c:pt idx="347">
                  <c:v>111.72032356262207</c:v>
                </c:pt>
                <c:pt idx="348">
                  <c:v>112.90788650512695</c:v>
                </c:pt>
                <c:pt idx="349">
                  <c:v>113.90805244445801</c:v>
                </c:pt>
                <c:pt idx="350">
                  <c:v>114.84551429748535</c:v>
                </c:pt>
                <c:pt idx="351">
                  <c:v>115.90790748596191</c:v>
                </c:pt>
                <c:pt idx="352">
                  <c:v>116.65797233581543</c:v>
                </c:pt>
                <c:pt idx="353">
                  <c:v>117.47050285339355</c:v>
                </c:pt>
                <c:pt idx="354">
                  <c:v>118.09563636779785</c:v>
                </c:pt>
                <c:pt idx="355">
                  <c:v>118.72053146362305</c:v>
                </c:pt>
                <c:pt idx="356">
                  <c:v>119.22049522399902</c:v>
                </c:pt>
                <c:pt idx="357">
                  <c:v>119.78316307067871</c:v>
                </c:pt>
                <c:pt idx="358">
                  <c:v>120.22066116333008</c:v>
                </c:pt>
                <c:pt idx="359">
                  <c:v>120.22066116333008</c:v>
                </c:pt>
                <c:pt idx="360">
                  <c:v>120.22066116333008</c:v>
                </c:pt>
                <c:pt idx="361">
                  <c:v>120.09549140930176</c:v>
                </c:pt>
                <c:pt idx="362">
                  <c:v>119.97056007385254</c:v>
                </c:pt>
                <c:pt idx="363">
                  <c:v>119.59552764892578</c:v>
                </c:pt>
                <c:pt idx="364">
                  <c:v>119.0330982208252</c:v>
                </c:pt>
                <c:pt idx="365">
                  <c:v>118.59560012817383</c:v>
                </c:pt>
                <c:pt idx="366">
                  <c:v>117.90800094604492</c:v>
                </c:pt>
                <c:pt idx="367">
                  <c:v>117.34557151794434</c:v>
                </c:pt>
                <c:pt idx="368">
                  <c:v>116.4705753326416</c:v>
                </c:pt>
                <c:pt idx="369">
                  <c:v>115.40794372558594</c:v>
                </c:pt>
                <c:pt idx="370">
                  <c:v>114.22038078308105</c:v>
                </c:pt>
                <c:pt idx="371">
                  <c:v>113.03305625915527</c:v>
                </c:pt>
                <c:pt idx="372">
                  <c:v>111.78302764892578</c:v>
                </c:pt>
                <c:pt idx="373">
                  <c:v>110.22043228149414</c:v>
                </c:pt>
                <c:pt idx="374">
                  <c:v>108.72030258178711</c:v>
                </c:pt>
                <c:pt idx="375">
                  <c:v>107.28287696838379</c:v>
                </c:pt>
                <c:pt idx="376">
                  <c:v>105.72028160095215</c:v>
                </c:pt>
                <c:pt idx="377">
                  <c:v>104.0952205657959</c:v>
                </c:pt>
                <c:pt idx="378">
                  <c:v>102.40769386291504</c:v>
                </c:pt>
                <c:pt idx="379">
                  <c:v>100.65770149230957</c:v>
                </c:pt>
                <c:pt idx="380">
                  <c:v>99.157810211181641</c:v>
                </c:pt>
                <c:pt idx="381">
                  <c:v>97.407817840576172</c:v>
                </c:pt>
                <c:pt idx="382">
                  <c:v>96.032619476318359</c:v>
                </c:pt>
                <c:pt idx="383">
                  <c:v>94.47026252746582</c:v>
                </c:pt>
                <c:pt idx="384">
                  <c:v>93.032598495483398</c:v>
                </c:pt>
                <c:pt idx="385">
                  <c:v>91.595172882080078</c:v>
                </c:pt>
                <c:pt idx="386">
                  <c:v>90.532541275024414</c:v>
                </c:pt>
                <c:pt idx="387">
                  <c:v>89.407682418823242</c:v>
                </c:pt>
                <c:pt idx="388">
                  <c:v>88.532686233520508</c:v>
                </c:pt>
                <c:pt idx="389">
                  <c:v>87.594985961914063</c:v>
                </c:pt>
                <c:pt idx="390">
                  <c:v>87.11695671081543</c:v>
                </c:pt>
                <c:pt idx="391">
                  <c:v>86.385703086853027</c:v>
                </c:pt>
                <c:pt idx="392">
                  <c:v>85.81693172454834</c:v>
                </c:pt>
                <c:pt idx="393">
                  <c:v>85.254430770874023</c:v>
                </c:pt>
                <c:pt idx="394">
                  <c:v>84.735679626464844</c:v>
                </c:pt>
                <c:pt idx="395">
                  <c:v>84.279417991638184</c:v>
                </c:pt>
                <c:pt idx="396">
                  <c:v>83.848166465759277</c:v>
                </c:pt>
                <c:pt idx="397">
                  <c:v>83.47315788269043</c:v>
                </c:pt>
                <c:pt idx="398">
                  <c:v>83.141899108886719</c:v>
                </c:pt>
                <c:pt idx="399">
                  <c:v>82.89189338684082</c:v>
                </c:pt>
                <c:pt idx="400">
                  <c:v>82.598137855529785</c:v>
                </c:pt>
                <c:pt idx="401">
                  <c:v>82.17313289642334</c:v>
                </c:pt>
                <c:pt idx="402">
                  <c:v>81.948137283325195</c:v>
                </c:pt>
                <c:pt idx="403">
                  <c:v>81.679368019104004</c:v>
                </c:pt>
                <c:pt idx="404">
                  <c:v>81.479358673095703</c:v>
                </c:pt>
                <c:pt idx="405">
                  <c:v>81.191873550415039</c:v>
                </c:pt>
                <c:pt idx="406">
                  <c:v>81.06687068939209</c:v>
                </c:pt>
                <c:pt idx="407">
                  <c:v>80.891871452331543</c:v>
                </c:pt>
                <c:pt idx="408">
                  <c:v>80.735611915588379</c:v>
                </c:pt>
                <c:pt idx="409">
                  <c:v>80.585598945617676</c:v>
                </c:pt>
                <c:pt idx="410">
                  <c:v>80.35435676574707</c:v>
                </c:pt>
                <c:pt idx="411">
                  <c:v>80.066847801208496</c:v>
                </c:pt>
                <c:pt idx="412">
                  <c:v>79.998087882995605</c:v>
                </c:pt>
                <c:pt idx="413">
                  <c:v>79.941844940185547</c:v>
                </c:pt>
                <c:pt idx="414">
                  <c:v>79.848098754882813</c:v>
                </c:pt>
                <c:pt idx="415">
                  <c:v>79.760599136352539</c:v>
                </c:pt>
                <c:pt idx="416">
                  <c:v>79.654335975646973</c:v>
                </c:pt>
                <c:pt idx="417">
                  <c:v>79.610586166381836</c:v>
                </c:pt>
                <c:pt idx="418">
                  <c:v>79.591846466064453</c:v>
                </c:pt>
                <c:pt idx="419">
                  <c:v>79.541850090026855</c:v>
                </c:pt>
                <c:pt idx="420">
                  <c:v>79.510593414306641</c:v>
                </c:pt>
                <c:pt idx="421">
                  <c:v>79.535579681396484</c:v>
                </c:pt>
                <c:pt idx="422">
                  <c:v>79.566836357116699</c:v>
                </c:pt>
                <c:pt idx="423">
                  <c:v>79.629349708557129</c:v>
                </c:pt>
                <c:pt idx="424">
                  <c:v>79.623103141784668</c:v>
                </c:pt>
                <c:pt idx="425">
                  <c:v>79.63559627532959</c:v>
                </c:pt>
                <c:pt idx="426">
                  <c:v>79.716849327087402</c:v>
                </c:pt>
                <c:pt idx="427">
                  <c:v>79.766845703125</c:v>
                </c:pt>
                <c:pt idx="428">
                  <c:v>79.841852188110352</c:v>
                </c:pt>
                <c:pt idx="429">
                  <c:v>79.923105239868164</c:v>
                </c:pt>
                <c:pt idx="430">
                  <c:v>79.998087882995605</c:v>
                </c:pt>
                <c:pt idx="431">
                  <c:v>80.16059398651123</c:v>
                </c:pt>
                <c:pt idx="432">
                  <c:v>80.229353904724121</c:v>
                </c:pt>
                <c:pt idx="433">
                  <c:v>80.279350280761719</c:v>
                </c:pt>
                <c:pt idx="434">
                  <c:v>80.47935962677002</c:v>
                </c:pt>
                <c:pt idx="435">
                  <c:v>80.623102188110352</c:v>
                </c:pt>
                <c:pt idx="436">
                  <c:v>80.885601043701172</c:v>
                </c:pt>
                <c:pt idx="437">
                  <c:v>81.098103523254395</c:v>
                </c:pt>
                <c:pt idx="438">
                  <c:v>81.348109245300293</c:v>
                </c:pt>
                <c:pt idx="439">
                  <c:v>81.629371643066406</c:v>
                </c:pt>
                <c:pt idx="440">
                  <c:v>81.998133659362793</c:v>
                </c:pt>
                <c:pt idx="441">
                  <c:v>82.316875457763672</c:v>
                </c:pt>
                <c:pt idx="442">
                  <c:v>82.69813060760498</c:v>
                </c:pt>
                <c:pt idx="443">
                  <c:v>83.160638809204102</c:v>
                </c:pt>
                <c:pt idx="444">
                  <c:v>83.648157119750977</c:v>
                </c:pt>
                <c:pt idx="445">
                  <c:v>84.091901779174805</c:v>
                </c:pt>
                <c:pt idx="446">
                  <c:v>84.51690673828125</c:v>
                </c:pt>
                <c:pt idx="447">
                  <c:v>85.154414176940918</c:v>
                </c:pt>
                <c:pt idx="448">
                  <c:v>85.723185539245605</c:v>
                </c:pt>
                <c:pt idx="449">
                  <c:v>86.379456520080566</c:v>
                </c:pt>
                <c:pt idx="450">
                  <c:v>87.066960334777832</c:v>
                </c:pt>
                <c:pt idx="451">
                  <c:v>87.785720825195313</c:v>
                </c:pt>
                <c:pt idx="452">
                  <c:v>88.598227500915527</c:v>
                </c:pt>
                <c:pt idx="453">
                  <c:v>89.585733413696289</c:v>
                </c:pt>
                <c:pt idx="454">
                  <c:v>90.460753440856934</c:v>
                </c:pt>
                <c:pt idx="455">
                  <c:v>91.417026519775391</c:v>
                </c:pt>
                <c:pt idx="456">
                  <c:v>92.373275756835938</c:v>
                </c:pt>
                <c:pt idx="457">
                  <c:v>93.385791778564453</c:v>
                </c:pt>
                <c:pt idx="458">
                  <c:v>94.498324394226074</c:v>
                </c:pt>
                <c:pt idx="459">
                  <c:v>95.598340034484863</c:v>
                </c:pt>
                <c:pt idx="460">
                  <c:v>96.835851669311523</c:v>
                </c:pt>
                <c:pt idx="461">
                  <c:v>98.017120361328125</c:v>
                </c:pt>
                <c:pt idx="462">
                  <c:v>99.379634857177734</c:v>
                </c:pt>
                <c:pt idx="463">
                  <c:v>100.75466632843018</c:v>
                </c:pt>
                <c:pt idx="464">
                  <c:v>102.10468769073486</c:v>
                </c:pt>
                <c:pt idx="465">
                  <c:v>103.51095199584961</c:v>
                </c:pt>
                <c:pt idx="466">
                  <c:v>104.97348308563232</c:v>
                </c:pt>
                <c:pt idx="467">
                  <c:v>106.41100406646729</c:v>
                </c:pt>
                <c:pt idx="468">
                  <c:v>107.91728496551514</c:v>
                </c:pt>
                <c:pt idx="469">
                  <c:v>109.29229259490967</c:v>
                </c:pt>
                <c:pt idx="470">
                  <c:v>110.87357997894287</c:v>
                </c:pt>
                <c:pt idx="471">
                  <c:v>112.3485803604126</c:v>
                </c:pt>
                <c:pt idx="472">
                  <c:v>113.89861106872559</c:v>
                </c:pt>
                <c:pt idx="473">
                  <c:v>115.29238224029541</c:v>
                </c:pt>
                <c:pt idx="474">
                  <c:v>116.66116714477539</c:v>
                </c:pt>
                <c:pt idx="475">
                  <c:v>117.94867515563965</c:v>
                </c:pt>
                <c:pt idx="476">
                  <c:v>119.5049524307251</c:v>
                </c:pt>
                <c:pt idx="477">
                  <c:v>121.02997303009033</c:v>
                </c:pt>
                <c:pt idx="478">
                  <c:v>122.42374420166016</c:v>
                </c:pt>
                <c:pt idx="479">
                  <c:v>123.87375831604004</c:v>
                </c:pt>
                <c:pt idx="480">
                  <c:v>125.33004283905029</c:v>
                </c:pt>
                <c:pt idx="481">
                  <c:v>126.76131725311279</c:v>
                </c:pt>
                <c:pt idx="482">
                  <c:v>128.1425952911377</c:v>
                </c:pt>
                <c:pt idx="483">
                  <c:v>129.44884300231934</c:v>
                </c:pt>
                <c:pt idx="484">
                  <c:v>130.65512180328369</c:v>
                </c:pt>
                <c:pt idx="485">
                  <c:v>132.00514316558838</c:v>
                </c:pt>
                <c:pt idx="486">
                  <c:v>132.948899269104</c:v>
                </c:pt>
                <c:pt idx="487">
                  <c:v>134.16142463684082</c:v>
                </c:pt>
                <c:pt idx="488">
                  <c:v>135.39268970489502</c:v>
                </c:pt>
                <c:pt idx="489">
                  <c:v>136.59272193908691</c:v>
                </c:pt>
                <c:pt idx="490">
                  <c:v>137.63022422790527</c:v>
                </c:pt>
                <c:pt idx="491">
                  <c:v>138.68649005889893</c:v>
                </c:pt>
                <c:pt idx="492">
                  <c:v>139.76776599884033</c:v>
                </c:pt>
                <c:pt idx="493">
                  <c:v>140.57402610778809</c:v>
                </c:pt>
                <c:pt idx="494">
                  <c:v>141.62404537200928</c:v>
                </c:pt>
                <c:pt idx="495">
                  <c:v>142.33028888702393</c:v>
                </c:pt>
                <c:pt idx="496">
                  <c:v>143.33655834197998</c:v>
                </c:pt>
                <c:pt idx="497">
                  <c:v>144.11783218383789</c:v>
                </c:pt>
                <c:pt idx="498">
                  <c:v>144.78349685668945</c:v>
                </c:pt>
                <c:pt idx="499">
                  <c:v>145.59602737426758</c:v>
                </c:pt>
                <c:pt idx="500">
                  <c:v>146.34585380554199</c:v>
                </c:pt>
                <c:pt idx="501">
                  <c:v>146.97098731994629</c:v>
                </c:pt>
                <c:pt idx="502">
                  <c:v>147.6585865020752</c:v>
                </c:pt>
                <c:pt idx="503">
                  <c:v>148.53358268737793</c:v>
                </c:pt>
                <c:pt idx="504">
                  <c:v>149.22094345092773</c:v>
                </c:pt>
                <c:pt idx="505">
                  <c:v>149.78361129760742</c:v>
                </c:pt>
                <c:pt idx="506">
                  <c:v>150.59614181518555</c:v>
                </c:pt>
                <c:pt idx="507">
                  <c:v>151.22103691101074</c:v>
                </c:pt>
                <c:pt idx="508">
                  <c:v>151.53360366821289</c:v>
                </c:pt>
                <c:pt idx="509">
                  <c:v>152.03356742858887</c:v>
                </c:pt>
                <c:pt idx="510">
                  <c:v>152.65846252441406</c:v>
                </c:pt>
                <c:pt idx="511">
                  <c:v>153.09596061706543</c:v>
                </c:pt>
                <c:pt idx="512">
                  <c:v>153.40852737426758</c:v>
                </c:pt>
                <c:pt idx="513">
                  <c:v>154.03366088867187</c:v>
                </c:pt>
                <c:pt idx="514">
                  <c:v>154.47115898132324</c:v>
                </c:pt>
                <c:pt idx="515">
                  <c:v>155.03358840942383</c:v>
                </c:pt>
                <c:pt idx="516">
                  <c:v>155.5335521697998</c:v>
                </c:pt>
                <c:pt idx="517">
                  <c:v>155.84611892700195</c:v>
                </c:pt>
                <c:pt idx="518">
                  <c:v>156.1586856842041</c:v>
                </c:pt>
                <c:pt idx="519">
                  <c:v>156.53371810913086</c:v>
                </c:pt>
                <c:pt idx="520">
                  <c:v>156.7835807800293</c:v>
                </c:pt>
                <c:pt idx="521">
                  <c:v>157.15861320495605</c:v>
                </c:pt>
                <c:pt idx="522">
                  <c:v>157.28354454040527</c:v>
                </c:pt>
                <c:pt idx="523">
                  <c:v>157.53364562988281</c:v>
                </c:pt>
                <c:pt idx="524">
                  <c:v>157.84621238708496</c:v>
                </c:pt>
                <c:pt idx="525">
                  <c:v>158.0960750579834</c:v>
                </c:pt>
                <c:pt idx="526">
                  <c:v>158.65874290466309</c:v>
                </c:pt>
                <c:pt idx="527">
                  <c:v>158.65874290466309</c:v>
                </c:pt>
                <c:pt idx="528">
                  <c:v>158.97107124328613</c:v>
                </c:pt>
                <c:pt idx="529">
                  <c:v>159.53373908996582</c:v>
                </c:pt>
                <c:pt idx="530">
                  <c:v>159.90877151489258</c:v>
                </c:pt>
                <c:pt idx="531">
                  <c:v>160.09616851806641</c:v>
                </c:pt>
                <c:pt idx="532">
                  <c:v>160.22109985351562</c:v>
                </c:pt>
                <c:pt idx="533">
                  <c:v>160.47120094299316</c:v>
                </c:pt>
                <c:pt idx="534">
                  <c:v>160.78376770019531</c:v>
                </c:pt>
                <c:pt idx="535">
                  <c:v>161.09609603881836</c:v>
                </c:pt>
                <c:pt idx="536">
                  <c:v>161.03363037109375</c:v>
                </c:pt>
                <c:pt idx="537">
                  <c:v>161.25237941741943</c:v>
                </c:pt>
                <c:pt idx="538">
                  <c:v>161.47112846374512</c:v>
                </c:pt>
                <c:pt idx="539">
                  <c:v>161.40866279602051</c:v>
                </c:pt>
                <c:pt idx="540">
                  <c:v>161.59629821777344</c:v>
                </c:pt>
                <c:pt idx="541">
                  <c:v>161.84616088867187</c:v>
                </c:pt>
                <c:pt idx="542">
                  <c:v>161.90862655639648</c:v>
                </c:pt>
                <c:pt idx="543">
                  <c:v>161.90862655639648</c:v>
                </c:pt>
                <c:pt idx="544">
                  <c:v>162.09626197814941</c:v>
                </c:pt>
                <c:pt idx="545">
                  <c:v>162.28365898132324</c:v>
                </c:pt>
                <c:pt idx="546">
                  <c:v>162.59622573852539</c:v>
                </c:pt>
                <c:pt idx="547">
                  <c:v>162.40882873535156</c:v>
                </c:pt>
                <c:pt idx="548">
                  <c:v>162.65869140625</c:v>
                </c:pt>
                <c:pt idx="549">
                  <c:v>162.72115707397461</c:v>
                </c:pt>
                <c:pt idx="550">
                  <c:v>163.03372383117676</c:v>
                </c:pt>
                <c:pt idx="551">
                  <c:v>163.47122192382812</c:v>
                </c:pt>
                <c:pt idx="552">
                  <c:v>163.09618949890137</c:v>
                </c:pt>
                <c:pt idx="553">
                  <c:v>163.2838249206543</c:v>
                </c:pt>
                <c:pt idx="554">
                  <c:v>163.15865516662598</c:v>
                </c:pt>
                <c:pt idx="555">
                  <c:v>163.47122192382812</c:v>
                </c:pt>
                <c:pt idx="556">
                  <c:v>163.40875625610352</c:v>
                </c:pt>
                <c:pt idx="557">
                  <c:v>163.47122192382812</c:v>
                </c:pt>
                <c:pt idx="558">
                  <c:v>163.72132301330566</c:v>
                </c:pt>
                <c:pt idx="559">
                  <c:v>163.84625434875488</c:v>
                </c:pt>
                <c:pt idx="560">
                  <c:v>163.84625434875488</c:v>
                </c:pt>
              </c:numCache>
            </c:numRef>
          </c:yVal>
          <c:smooth val="1"/>
        </c:ser>
        <c:ser>
          <c:idx val="6"/>
          <c:order val="6"/>
          <c:tx>
            <c:v>Curve</c:v>
          </c:tx>
          <c:marker>
            <c:symbol val="none"/>
          </c:marker>
          <c:xVal>
            <c:numRef>
              <c:f>Sheet1!$M$3:$M$564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Sheet1!$N$3:$N$564</c:f>
              <c:numCache>
                <c:formatCode>General</c:formatCode>
                <c:ptCount val="562"/>
                <c:pt idx="0">
                  <c:v>139.28341865539551</c:v>
                </c:pt>
                <c:pt idx="1">
                  <c:v>141.47090911865234</c:v>
                </c:pt>
                <c:pt idx="2">
                  <c:v>142.03333854675293</c:v>
                </c:pt>
                <c:pt idx="3">
                  <c:v>142.03333854675293</c:v>
                </c:pt>
                <c:pt idx="4">
                  <c:v>141.53337478637695</c:v>
                </c:pt>
                <c:pt idx="5">
                  <c:v>141.47090911865234</c:v>
                </c:pt>
                <c:pt idx="6">
                  <c:v>141.53337478637695</c:v>
                </c:pt>
                <c:pt idx="7">
                  <c:v>141.34597778320312</c:v>
                </c:pt>
                <c:pt idx="8">
                  <c:v>141.2208080291748</c:v>
                </c:pt>
                <c:pt idx="9">
                  <c:v>141.34597778320312</c:v>
                </c:pt>
                <c:pt idx="10">
                  <c:v>141.2208080291748</c:v>
                </c:pt>
                <c:pt idx="11">
                  <c:v>141.2208080291748</c:v>
                </c:pt>
                <c:pt idx="12">
                  <c:v>141.1583423614502</c:v>
                </c:pt>
                <c:pt idx="13">
                  <c:v>140.84577560424805</c:v>
                </c:pt>
                <c:pt idx="14">
                  <c:v>140.72084426879883</c:v>
                </c:pt>
                <c:pt idx="15">
                  <c:v>140.72084426879883</c:v>
                </c:pt>
                <c:pt idx="16">
                  <c:v>140.72084426879883</c:v>
                </c:pt>
                <c:pt idx="17">
                  <c:v>140.78330993652344</c:v>
                </c:pt>
                <c:pt idx="18">
                  <c:v>140.78330993652344</c:v>
                </c:pt>
                <c:pt idx="19">
                  <c:v>140.59591293334961</c:v>
                </c:pt>
                <c:pt idx="20">
                  <c:v>140.34581184387207</c:v>
                </c:pt>
                <c:pt idx="21">
                  <c:v>140.34581184387207</c:v>
                </c:pt>
                <c:pt idx="22">
                  <c:v>140.22088050842285</c:v>
                </c:pt>
                <c:pt idx="23">
                  <c:v>140.09594917297363</c:v>
                </c:pt>
                <c:pt idx="24">
                  <c:v>139.84584808349609</c:v>
                </c:pt>
                <c:pt idx="25">
                  <c:v>139.84584808349609</c:v>
                </c:pt>
                <c:pt idx="26">
                  <c:v>140.28334617614746</c:v>
                </c:pt>
                <c:pt idx="27">
                  <c:v>140.28334617614746</c:v>
                </c:pt>
                <c:pt idx="28">
                  <c:v>140.28334617614746</c:v>
                </c:pt>
                <c:pt idx="29">
                  <c:v>139.97077941894531</c:v>
                </c:pt>
                <c:pt idx="30">
                  <c:v>139.7520899772644</c:v>
                </c:pt>
                <c:pt idx="31">
                  <c:v>139.34588432312012</c:v>
                </c:pt>
                <c:pt idx="32">
                  <c:v>139.40834999084473</c:v>
                </c:pt>
                <c:pt idx="33">
                  <c:v>139.15824890136719</c:v>
                </c:pt>
                <c:pt idx="34">
                  <c:v>139.28341865539551</c:v>
                </c:pt>
                <c:pt idx="35">
                  <c:v>139.09578323364258</c:v>
                </c:pt>
                <c:pt idx="36">
                  <c:v>139.03331756591797</c:v>
                </c:pt>
                <c:pt idx="37">
                  <c:v>139.03331756591797</c:v>
                </c:pt>
                <c:pt idx="38">
                  <c:v>138.84592056274414</c:v>
                </c:pt>
                <c:pt idx="39">
                  <c:v>138.78345489501953</c:v>
                </c:pt>
                <c:pt idx="40">
                  <c:v>138.5958194732666</c:v>
                </c:pt>
                <c:pt idx="41">
                  <c:v>138.22078704833984</c:v>
                </c:pt>
                <c:pt idx="42">
                  <c:v>138.09585571289062</c:v>
                </c:pt>
                <c:pt idx="43">
                  <c:v>137.78328895568848</c:v>
                </c:pt>
                <c:pt idx="44">
                  <c:v>137.78328895568848</c:v>
                </c:pt>
                <c:pt idx="45">
                  <c:v>137.53342628479004</c:v>
                </c:pt>
                <c:pt idx="46">
                  <c:v>137.40825653076172</c:v>
                </c:pt>
                <c:pt idx="47">
                  <c:v>137.09592819213867</c:v>
                </c:pt>
                <c:pt idx="48">
                  <c:v>136.78336143493652</c:v>
                </c:pt>
                <c:pt idx="49">
                  <c:v>136.6584300994873</c:v>
                </c:pt>
                <c:pt idx="50">
                  <c:v>136.15822792053223</c:v>
                </c:pt>
                <c:pt idx="51">
                  <c:v>136.03329658508301</c:v>
                </c:pt>
                <c:pt idx="52">
                  <c:v>135.90836524963379</c:v>
                </c:pt>
                <c:pt idx="53">
                  <c:v>135.59579849243164</c:v>
                </c:pt>
                <c:pt idx="54">
                  <c:v>135.40840148925781</c:v>
                </c:pt>
                <c:pt idx="55">
                  <c:v>135.09583473205566</c:v>
                </c:pt>
                <c:pt idx="56">
                  <c:v>134.90819931030273</c:v>
                </c:pt>
                <c:pt idx="57">
                  <c:v>134.53340530395508</c:v>
                </c:pt>
                <c:pt idx="58">
                  <c:v>134.34576988220215</c:v>
                </c:pt>
                <c:pt idx="59">
                  <c:v>134.34576988220215</c:v>
                </c:pt>
                <c:pt idx="60">
                  <c:v>133.78334045410156</c:v>
                </c:pt>
                <c:pt idx="61">
                  <c:v>133.65817070007324</c:v>
                </c:pt>
                <c:pt idx="62">
                  <c:v>133.53323936462402</c:v>
                </c:pt>
                <c:pt idx="63">
                  <c:v>132.90834426879883</c:v>
                </c:pt>
                <c:pt idx="64">
                  <c:v>132.84587860107422</c:v>
                </c:pt>
                <c:pt idx="65">
                  <c:v>132.59577751159668</c:v>
                </c:pt>
                <c:pt idx="66">
                  <c:v>132.40814208984375</c:v>
                </c:pt>
                <c:pt idx="67">
                  <c:v>132.03334808349609</c:v>
                </c:pt>
                <c:pt idx="68">
                  <c:v>131.84571266174316</c:v>
                </c:pt>
                <c:pt idx="69">
                  <c:v>131.34574890136719</c:v>
                </c:pt>
                <c:pt idx="70">
                  <c:v>130.84578514099121</c:v>
                </c:pt>
                <c:pt idx="71">
                  <c:v>130.7833194732666</c:v>
                </c:pt>
                <c:pt idx="72">
                  <c:v>130.34582138061523</c:v>
                </c:pt>
                <c:pt idx="73">
                  <c:v>130.03325462341309</c:v>
                </c:pt>
                <c:pt idx="74">
                  <c:v>129.72068786621094</c:v>
                </c:pt>
                <c:pt idx="75">
                  <c:v>129.59575653076172</c:v>
                </c:pt>
                <c:pt idx="76">
                  <c:v>129.09579277038574</c:v>
                </c:pt>
                <c:pt idx="77">
                  <c:v>128.8456916809082</c:v>
                </c:pt>
                <c:pt idx="78">
                  <c:v>128.34572792053223</c:v>
                </c:pt>
                <c:pt idx="79">
                  <c:v>128.28326225280762</c:v>
                </c:pt>
                <c:pt idx="80">
                  <c:v>128.03316116333008</c:v>
                </c:pt>
                <c:pt idx="81">
                  <c:v>127.59566307067871</c:v>
                </c:pt>
                <c:pt idx="82">
                  <c:v>127.28309631347656</c:v>
                </c:pt>
                <c:pt idx="83">
                  <c:v>126.9080638885498</c:v>
                </c:pt>
                <c:pt idx="84">
                  <c:v>126.53326988220215</c:v>
                </c:pt>
                <c:pt idx="85">
                  <c:v>126.220703125</c:v>
                </c:pt>
                <c:pt idx="86">
                  <c:v>125.65827369689941</c:v>
                </c:pt>
                <c:pt idx="87">
                  <c:v>125.34570693969727</c:v>
                </c:pt>
                <c:pt idx="88">
                  <c:v>125.22053718566895</c:v>
                </c:pt>
                <c:pt idx="89">
                  <c:v>125.03314018249512</c:v>
                </c:pt>
                <c:pt idx="90">
                  <c:v>124.59564208984375</c:v>
                </c:pt>
                <c:pt idx="91">
                  <c:v>124.09567832946777</c:v>
                </c:pt>
                <c:pt idx="92">
                  <c:v>123.5957145690918</c:v>
                </c:pt>
                <c:pt idx="93">
                  <c:v>123.40807914733887</c:v>
                </c:pt>
                <c:pt idx="94">
                  <c:v>122.78318405151367</c:v>
                </c:pt>
                <c:pt idx="95">
                  <c:v>122.40815162658691</c:v>
                </c:pt>
                <c:pt idx="96">
                  <c:v>122.03311920166016</c:v>
                </c:pt>
                <c:pt idx="97">
                  <c:v>121.53315544128418</c:v>
                </c:pt>
                <c:pt idx="98">
                  <c:v>120.97048759460449</c:v>
                </c:pt>
                <c:pt idx="99">
                  <c:v>120.78309059143066</c:v>
                </c:pt>
                <c:pt idx="100">
                  <c:v>120.3455924987793</c:v>
                </c:pt>
                <c:pt idx="101">
                  <c:v>119.78316307067871</c:v>
                </c:pt>
                <c:pt idx="102">
                  <c:v>119.59552764892578</c:v>
                </c:pt>
                <c:pt idx="103">
                  <c:v>119.15802955627441</c:v>
                </c:pt>
                <c:pt idx="104">
                  <c:v>118.47043037414551</c:v>
                </c:pt>
                <c:pt idx="105">
                  <c:v>117.97046661376953</c:v>
                </c:pt>
                <c:pt idx="106">
                  <c:v>117.65813827514648</c:v>
                </c:pt>
                <c:pt idx="107">
                  <c:v>117.03300476074219</c:v>
                </c:pt>
                <c:pt idx="108">
                  <c:v>116.4705753326416</c:v>
                </c:pt>
                <c:pt idx="109">
                  <c:v>116.15800857543945</c:v>
                </c:pt>
                <c:pt idx="110">
                  <c:v>115.7829761505127</c:v>
                </c:pt>
                <c:pt idx="111">
                  <c:v>115.22054672241211</c:v>
                </c:pt>
                <c:pt idx="112">
                  <c:v>114.65787887573242</c:v>
                </c:pt>
                <c:pt idx="113">
                  <c:v>114.03298377990723</c:v>
                </c:pt>
                <c:pt idx="114">
                  <c:v>113.8455867767334</c:v>
                </c:pt>
                <c:pt idx="115">
                  <c:v>113.03305625915527</c:v>
                </c:pt>
                <c:pt idx="116">
                  <c:v>112.65802383422852</c:v>
                </c:pt>
                <c:pt idx="117">
                  <c:v>112.03289031982422</c:v>
                </c:pt>
                <c:pt idx="118">
                  <c:v>111.47046089172363</c:v>
                </c:pt>
                <c:pt idx="119">
                  <c:v>111.09542846679687</c:v>
                </c:pt>
                <c:pt idx="120">
                  <c:v>110.40782928466797</c:v>
                </c:pt>
                <c:pt idx="121">
                  <c:v>109.90786552429199</c:v>
                </c:pt>
                <c:pt idx="122">
                  <c:v>109.53283309936523</c:v>
                </c:pt>
                <c:pt idx="123">
                  <c:v>109.03286933898926</c:v>
                </c:pt>
                <c:pt idx="124">
                  <c:v>108.47043991088867</c:v>
                </c:pt>
                <c:pt idx="125">
                  <c:v>107.84530639648437</c:v>
                </c:pt>
                <c:pt idx="126">
                  <c:v>107.15794563293457</c:v>
                </c:pt>
                <c:pt idx="127">
                  <c:v>106.59527778625488</c:v>
                </c:pt>
                <c:pt idx="128">
                  <c:v>106.0328483581543</c:v>
                </c:pt>
                <c:pt idx="129">
                  <c:v>105.53288459777832</c:v>
                </c:pt>
                <c:pt idx="130">
                  <c:v>104.90775108337402</c:v>
                </c:pt>
                <c:pt idx="131">
                  <c:v>104.40778732299805</c:v>
                </c:pt>
                <c:pt idx="132">
                  <c:v>103.78289222717285</c:v>
                </c:pt>
                <c:pt idx="133">
                  <c:v>103.22022438049316</c:v>
                </c:pt>
                <c:pt idx="134">
                  <c:v>102.53286361694336</c:v>
                </c:pt>
                <c:pt idx="135">
                  <c:v>102.1578311920166</c:v>
                </c:pt>
                <c:pt idx="136">
                  <c:v>101.65786743164062</c:v>
                </c:pt>
                <c:pt idx="137">
                  <c:v>101.03273391723633</c:v>
                </c:pt>
                <c:pt idx="138">
                  <c:v>100.47030448913574</c:v>
                </c:pt>
                <c:pt idx="139">
                  <c:v>99.907875061035156</c:v>
                </c:pt>
                <c:pt idx="140">
                  <c:v>99.22027587890625</c:v>
                </c:pt>
                <c:pt idx="141">
                  <c:v>98.720312118530273</c:v>
                </c:pt>
                <c:pt idx="142">
                  <c:v>98.220348358154297</c:v>
                </c:pt>
                <c:pt idx="143">
                  <c:v>97.970247268676758</c:v>
                </c:pt>
                <c:pt idx="144">
                  <c:v>97.282648086547852</c:v>
                </c:pt>
                <c:pt idx="145">
                  <c:v>96.845149993896484</c:v>
                </c:pt>
                <c:pt idx="146">
                  <c:v>96.345186233520508</c:v>
                </c:pt>
                <c:pt idx="147">
                  <c:v>95.907688140869141</c:v>
                </c:pt>
                <c:pt idx="148">
                  <c:v>95.407724380493164</c:v>
                </c:pt>
                <c:pt idx="149">
                  <c:v>94.907760620117188</c:v>
                </c:pt>
                <c:pt idx="150">
                  <c:v>94.407558441162109</c:v>
                </c:pt>
                <c:pt idx="151">
                  <c:v>94.032764434814453</c:v>
                </c:pt>
                <c:pt idx="152">
                  <c:v>93.595266342163086</c:v>
                </c:pt>
                <c:pt idx="153">
                  <c:v>93.095064163208008</c:v>
                </c:pt>
                <c:pt idx="154">
                  <c:v>92.657566070556641</c:v>
                </c:pt>
                <c:pt idx="155">
                  <c:v>92.407703399658203</c:v>
                </c:pt>
                <c:pt idx="156">
                  <c:v>92.032670974731445</c:v>
                </c:pt>
                <c:pt idx="157">
                  <c:v>91.470241546630859</c:v>
                </c:pt>
                <c:pt idx="158">
                  <c:v>91.22014045715332</c:v>
                </c:pt>
                <c:pt idx="159">
                  <c:v>90.907573699951172</c:v>
                </c:pt>
                <c:pt idx="160">
                  <c:v>90.595006942749023</c:v>
                </c:pt>
                <c:pt idx="161">
                  <c:v>90.282678604125977</c:v>
                </c:pt>
                <c:pt idx="162">
                  <c:v>90.157508850097656</c:v>
                </c:pt>
                <c:pt idx="163">
                  <c:v>89.845180511474609</c:v>
                </c:pt>
                <c:pt idx="164">
                  <c:v>89.720010757446289</c:v>
                </c:pt>
                <c:pt idx="165">
                  <c:v>89.532613754272461</c:v>
                </c:pt>
                <c:pt idx="166">
                  <c:v>89.407682418823242</c:v>
                </c:pt>
                <c:pt idx="167">
                  <c:v>89.282512664794922</c:v>
                </c:pt>
                <c:pt idx="168">
                  <c:v>89.157581329345703</c:v>
                </c:pt>
                <c:pt idx="169">
                  <c:v>88.907480239868164</c:v>
                </c:pt>
                <c:pt idx="170">
                  <c:v>88.782548904418945</c:v>
                </c:pt>
                <c:pt idx="171">
                  <c:v>88.720083236694336</c:v>
                </c:pt>
                <c:pt idx="172">
                  <c:v>88.595151901245117</c:v>
                </c:pt>
                <c:pt idx="173">
                  <c:v>88.595151901245117</c:v>
                </c:pt>
                <c:pt idx="174">
                  <c:v>88.532686233520508</c:v>
                </c:pt>
                <c:pt idx="175">
                  <c:v>88.407516479492188</c:v>
                </c:pt>
                <c:pt idx="176">
                  <c:v>88.407516479492188</c:v>
                </c:pt>
                <c:pt idx="177">
                  <c:v>88.282585144042969</c:v>
                </c:pt>
                <c:pt idx="178">
                  <c:v>88.282585144042969</c:v>
                </c:pt>
                <c:pt idx="179">
                  <c:v>88.282585144042969</c:v>
                </c:pt>
                <c:pt idx="180">
                  <c:v>88.345050811767578</c:v>
                </c:pt>
                <c:pt idx="181">
                  <c:v>88.345050811767578</c:v>
                </c:pt>
                <c:pt idx="182">
                  <c:v>88.532686233520508</c:v>
                </c:pt>
                <c:pt idx="183">
                  <c:v>88.532686233520508</c:v>
                </c:pt>
                <c:pt idx="184">
                  <c:v>88.657617568969727</c:v>
                </c:pt>
                <c:pt idx="185">
                  <c:v>88.782548904418945</c:v>
                </c:pt>
                <c:pt idx="186">
                  <c:v>88.907480239868164</c:v>
                </c:pt>
                <c:pt idx="187">
                  <c:v>89.157581329345703</c:v>
                </c:pt>
                <c:pt idx="188">
                  <c:v>89.282512664794922</c:v>
                </c:pt>
                <c:pt idx="189">
                  <c:v>89.470148086547852</c:v>
                </c:pt>
                <c:pt idx="190">
                  <c:v>89.532613754272461</c:v>
                </c:pt>
                <c:pt idx="191">
                  <c:v>89.78271484375</c:v>
                </c:pt>
                <c:pt idx="192">
                  <c:v>89.78271484375</c:v>
                </c:pt>
                <c:pt idx="193">
                  <c:v>89.970111846923828</c:v>
                </c:pt>
                <c:pt idx="194">
                  <c:v>90.220212936401367</c:v>
                </c:pt>
                <c:pt idx="195">
                  <c:v>90.220212936401367</c:v>
                </c:pt>
                <c:pt idx="196">
                  <c:v>90.345144271850586</c:v>
                </c:pt>
                <c:pt idx="197">
                  <c:v>90.595006942749023</c:v>
                </c:pt>
                <c:pt idx="198">
                  <c:v>90.845108032226563</c:v>
                </c:pt>
                <c:pt idx="199">
                  <c:v>90.970039367675781</c:v>
                </c:pt>
                <c:pt idx="200">
                  <c:v>90.970039367675781</c:v>
                </c:pt>
                <c:pt idx="201">
                  <c:v>91.032743453979492</c:v>
                </c:pt>
                <c:pt idx="202">
                  <c:v>91.095209121704102</c:v>
                </c:pt>
                <c:pt idx="203">
                  <c:v>91.22014045715332</c:v>
                </c:pt>
                <c:pt idx="204">
                  <c:v>91.345071792602539</c:v>
                </c:pt>
                <c:pt idx="205">
                  <c:v>91.22014045715332</c:v>
                </c:pt>
                <c:pt idx="206">
                  <c:v>91.22014045715332</c:v>
                </c:pt>
                <c:pt idx="207">
                  <c:v>91.251373291015625</c:v>
                </c:pt>
                <c:pt idx="208">
                  <c:v>91.28260612487793</c:v>
                </c:pt>
                <c:pt idx="209">
                  <c:v>91.28260612487793</c:v>
                </c:pt>
                <c:pt idx="210">
                  <c:v>91.345071792602539</c:v>
                </c:pt>
                <c:pt idx="211">
                  <c:v>91.28260612487793</c:v>
                </c:pt>
                <c:pt idx="212">
                  <c:v>91.22014045715332</c:v>
                </c:pt>
                <c:pt idx="213">
                  <c:v>91.22014045715332</c:v>
                </c:pt>
                <c:pt idx="214">
                  <c:v>91.095209121704102</c:v>
                </c:pt>
                <c:pt idx="215">
                  <c:v>91.095209121704102</c:v>
                </c:pt>
                <c:pt idx="216">
                  <c:v>91.032743453979492</c:v>
                </c:pt>
                <c:pt idx="217">
                  <c:v>90.970039367675781</c:v>
                </c:pt>
                <c:pt idx="218">
                  <c:v>90.845108032226563</c:v>
                </c:pt>
                <c:pt idx="219">
                  <c:v>90.720176696777344</c:v>
                </c:pt>
                <c:pt idx="220">
                  <c:v>90.657711029052734</c:v>
                </c:pt>
                <c:pt idx="221">
                  <c:v>90.470075607299805</c:v>
                </c:pt>
                <c:pt idx="222">
                  <c:v>90.532541275024414</c:v>
                </c:pt>
                <c:pt idx="223">
                  <c:v>90.407609939575195</c:v>
                </c:pt>
                <c:pt idx="224">
                  <c:v>90.220212936401367</c:v>
                </c:pt>
                <c:pt idx="225">
                  <c:v>90.282678604125977</c:v>
                </c:pt>
                <c:pt idx="226">
                  <c:v>90.220212936401367</c:v>
                </c:pt>
                <c:pt idx="227">
                  <c:v>90.095043182373047</c:v>
                </c:pt>
                <c:pt idx="228">
                  <c:v>90.220212936401367</c:v>
                </c:pt>
                <c:pt idx="229">
                  <c:v>90.282678604125977</c:v>
                </c:pt>
                <c:pt idx="230">
                  <c:v>90.220212936401367</c:v>
                </c:pt>
                <c:pt idx="231">
                  <c:v>90.220212936401367</c:v>
                </c:pt>
                <c:pt idx="232">
                  <c:v>90.220212936401367</c:v>
                </c:pt>
                <c:pt idx="233">
                  <c:v>90.220212936401367</c:v>
                </c:pt>
                <c:pt idx="234">
                  <c:v>90.282678604125977</c:v>
                </c:pt>
                <c:pt idx="235">
                  <c:v>90.407609939575195</c:v>
                </c:pt>
                <c:pt idx="236">
                  <c:v>90.407609939575195</c:v>
                </c:pt>
                <c:pt idx="237">
                  <c:v>90.407609939575195</c:v>
                </c:pt>
                <c:pt idx="238">
                  <c:v>90.407609939575195</c:v>
                </c:pt>
                <c:pt idx="239">
                  <c:v>90.407609939575195</c:v>
                </c:pt>
                <c:pt idx="240">
                  <c:v>90.407609939575195</c:v>
                </c:pt>
                <c:pt idx="241">
                  <c:v>90.4388427734375</c:v>
                </c:pt>
                <c:pt idx="242">
                  <c:v>90.470075607299805</c:v>
                </c:pt>
                <c:pt idx="243">
                  <c:v>90.470075607299805</c:v>
                </c:pt>
                <c:pt idx="244">
                  <c:v>90.595006942749023</c:v>
                </c:pt>
                <c:pt idx="245">
                  <c:v>90.720176696777344</c:v>
                </c:pt>
                <c:pt idx="246">
                  <c:v>90.782642364501953</c:v>
                </c:pt>
                <c:pt idx="247">
                  <c:v>91.032743453979492</c:v>
                </c:pt>
                <c:pt idx="248">
                  <c:v>91.095209121704102</c:v>
                </c:pt>
                <c:pt idx="249">
                  <c:v>91.22014045715332</c:v>
                </c:pt>
                <c:pt idx="250">
                  <c:v>91.470241546630859</c:v>
                </c:pt>
                <c:pt idx="251">
                  <c:v>91.720104217529297</c:v>
                </c:pt>
                <c:pt idx="252">
                  <c:v>91.907739639282227</c:v>
                </c:pt>
                <c:pt idx="253">
                  <c:v>92.032670974731445</c:v>
                </c:pt>
                <c:pt idx="254">
                  <c:v>92.157602310180664</c:v>
                </c:pt>
                <c:pt idx="255">
                  <c:v>92.220067977905273</c:v>
                </c:pt>
                <c:pt idx="256">
                  <c:v>92.407703399658203</c:v>
                </c:pt>
                <c:pt idx="257">
                  <c:v>92.657566070556641</c:v>
                </c:pt>
                <c:pt idx="258">
                  <c:v>92.90766716003418</c:v>
                </c:pt>
                <c:pt idx="259">
                  <c:v>93.032598495483398</c:v>
                </c:pt>
                <c:pt idx="260">
                  <c:v>93.282699584960938</c:v>
                </c:pt>
                <c:pt idx="261">
                  <c:v>93.407630920410156</c:v>
                </c:pt>
                <c:pt idx="262">
                  <c:v>93.595266342163086</c:v>
                </c:pt>
                <c:pt idx="263">
                  <c:v>93.782663345336914</c:v>
                </c:pt>
                <c:pt idx="264">
                  <c:v>93.907594680786133</c:v>
                </c:pt>
                <c:pt idx="265">
                  <c:v>94.157695770263672</c:v>
                </c:pt>
                <c:pt idx="266">
                  <c:v>94.3450927734375</c:v>
                </c:pt>
                <c:pt idx="267">
                  <c:v>94.595193862915039</c:v>
                </c:pt>
                <c:pt idx="268">
                  <c:v>94.782590866088867</c:v>
                </c:pt>
                <c:pt idx="269">
                  <c:v>95.095157623291016</c:v>
                </c:pt>
                <c:pt idx="270">
                  <c:v>95.282793045043945</c:v>
                </c:pt>
                <c:pt idx="271">
                  <c:v>95.657587051391602</c:v>
                </c:pt>
                <c:pt idx="272">
                  <c:v>95.782756805419922</c:v>
                </c:pt>
                <c:pt idx="273">
                  <c:v>96.282720565795898</c:v>
                </c:pt>
                <c:pt idx="274">
                  <c:v>96.470117568969727</c:v>
                </c:pt>
                <c:pt idx="275">
                  <c:v>96.532821655273438</c:v>
                </c:pt>
                <c:pt idx="276">
                  <c:v>96.595287322998047</c:v>
                </c:pt>
                <c:pt idx="277">
                  <c:v>96.970319747924805</c:v>
                </c:pt>
                <c:pt idx="278">
                  <c:v>97.095251083374023</c:v>
                </c:pt>
                <c:pt idx="279">
                  <c:v>97.345113754272461</c:v>
                </c:pt>
                <c:pt idx="280">
                  <c:v>97.59521484375</c:v>
                </c:pt>
                <c:pt idx="281">
                  <c:v>97.970247268676758</c:v>
                </c:pt>
                <c:pt idx="282">
                  <c:v>98.345279693603516</c:v>
                </c:pt>
                <c:pt idx="283">
                  <c:v>98.595142364501953</c:v>
                </c:pt>
                <c:pt idx="284">
                  <c:v>98.782777786254883</c:v>
                </c:pt>
                <c:pt idx="285">
                  <c:v>98.845243453979492</c:v>
                </c:pt>
                <c:pt idx="286">
                  <c:v>99.03264045715332</c:v>
                </c:pt>
                <c:pt idx="287">
                  <c:v>99.22027587890625</c:v>
                </c:pt>
                <c:pt idx="288">
                  <c:v>99.282741546630859</c:v>
                </c:pt>
                <c:pt idx="289">
                  <c:v>99.407672882080078</c:v>
                </c:pt>
                <c:pt idx="290">
                  <c:v>99.595308303833008</c:v>
                </c:pt>
                <c:pt idx="291">
                  <c:v>99.845170974731445</c:v>
                </c:pt>
                <c:pt idx="292">
                  <c:v>99.907875061035156</c:v>
                </c:pt>
                <c:pt idx="293">
                  <c:v>100.03280639648437</c:v>
                </c:pt>
                <c:pt idx="294">
                  <c:v>100.28266906738281</c:v>
                </c:pt>
                <c:pt idx="295">
                  <c:v>100.34537315368652</c:v>
                </c:pt>
                <c:pt idx="296">
                  <c:v>100.47030448913574</c:v>
                </c:pt>
                <c:pt idx="297">
                  <c:v>100.59523582458496</c:v>
                </c:pt>
                <c:pt idx="298">
                  <c:v>100.65770149230957</c:v>
                </c:pt>
                <c:pt idx="299">
                  <c:v>100.78287124633789</c:v>
                </c:pt>
                <c:pt idx="300">
                  <c:v>100.90780258178711</c:v>
                </c:pt>
                <c:pt idx="301">
                  <c:v>100.97026824951172</c:v>
                </c:pt>
                <c:pt idx="302">
                  <c:v>101.15766525268555</c:v>
                </c:pt>
                <c:pt idx="303">
                  <c:v>101.22036933898926</c:v>
                </c:pt>
                <c:pt idx="304">
                  <c:v>101.28283500671387</c:v>
                </c:pt>
                <c:pt idx="305">
                  <c:v>101.28283500671387</c:v>
                </c:pt>
                <c:pt idx="306">
                  <c:v>101.40776634216309</c:v>
                </c:pt>
                <c:pt idx="307">
                  <c:v>101.28283500671387</c:v>
                </c:pt>
                <c:pt idx="308">
                  <c:v>101.4702320098877</c:v>
                </c:pt>
                <c:pt idx="309">
                  <c:v>101.59540176391602</c:v>
                </c:pt>
                <c:pt idx="310">
                  <c:v>101.59540176391602</c:v>
                </c:pt>
                <c:pt idx="311">
                  <c:v>101.50158405303955</c:v>
                </c:pt>
                <c:pt idx="312">
                  <c:v>101.4702320098877</c:v>
                </c:pt>
                <c:pt idx="313">
                  <c:v>101.34530067443848</c:v>
                </c:pt>
                <c:pt idx="314">
                  <c:v>101.4702320098877</c:v>
                </c:pt>
                <c:pt idx="315">
                  <c:v>101.15766525268555</c:v>
                </c:pt>
                <c:pt idx="316">
                  <c:v>101.22036933898926</c:v>
                </c:pt>
                <c:pt idx="317">
                  <c:v>101.09519958496094</c:v>
                </c:pt>
                <c:pt idx="318">
                  <c:v>101.09519958496094</c:v>
                </c:pt>
                <c:pt idx="319">
                  <c:v>101.03273391723633</c:v>
                </c:pt>
                <c:pt idx="320">
                  <c:v>101.09519958496094</c:v>
                </c:pt>
                <c:pt idx="321">
                  <c:v>101.03273391723633</c:v>
                </c:pt>
                <c:pt idx="322">
                  <c:v>100.97026824951172</c:v>
                </c:pt>
                <c:pt idx="323">
                  <c:v>100.78287124633789</c:v>
                </c:pt>
                <c:pt idx="324">
                  <c:v>100.65770149230957</c:v>
                </c:pt>
                <c:pt idx="325">
                  <c:v>100.47030448913574</c:v>
                </c:pt>
                <c:pt idx="326">
                  <c:v>100.2202033996582</c:v>
                </c:pt>
                <c:pt idx="327">
                  <c:v>100.15773773193359</c:v>
                </c:pt>
                <c:pt idx="328">
                  <c:v>100.09527206420898</c:v>
                </c:pt>
                <c:pt idx="329">
                  <c:v>100.11088848114014</c:v>
                </c:pt>
                <c:pt idx="330">
                  <c:v>100.09527206420898</c:v>
                </c:pt>
                <c:pt idx="331">
                  <c:v>100.09527206420898</c:v>
                </c:pt>
                <c:pt idx="332">
                  <c:v>100.28266906738281</c:v>
                </c:pt>
                <c:pt idx="333">
                  <c:v>100.40783882141113</c:v>
                </c:pt>
                <c:pt idx="334">
                  <c:v>100.59523582458496</c:v>
                </c:pt>
                <c:pt idx="335">
                  <c:v>100.90780258178711</c:v>
                </c:pt>
                <c:pt idx="336">
                  <c:v>101.28283500671387</c:v>
                </c:pt>
                <c:pt idx="337">
                  <c:v>101.78279876708984</c:v>
                </c:pt>
                <c:pt idx="338">
                  <c:v>102.34522819519043</c:v>
                </c:pt>
                <c:pt idx="339">
                  <c:v>103.03282737731934</c:v>
                </c:pt>
                <c:pt idx="340">
                  <c:v>103.72042655944824</c:v>
                </c:pt>
                <c:pt idx="341">
                  <c:v>104.53271865844727</c:v>
                </c:pt>
                <c:pt idx="342">
                  <c:v>105.53288459777832</c:v>
                </c:pt>
                <c:pt idx="343">
                  <c:v>106.40788078308105</c:v>
                </c:pt>
                <c:pt idx="344">
                  <c:v>107.28287696838379</c:v>
                </c:pt>
                <c:pt idx="345">
                  <c:v>108.40797424316406</c:v>
                </c:pt>
                <c:pt idx="346">
                  <c:v>109.34543609619141</c:v>
                </c:pt>
                <c:pt idx="347">
                  <c:v>110.15796661376953</c:v>
                </c:pt>
                <c:pt idx="348">
                  <c:v>111.34552955627441</c:v>
                </c:pt>
                <c:pt idx="349">
                  <c:v>112.28299140930176</c:v>
                </c:pt>
                <c:pt idx="350">
                  <c:v>113.2204532623291</c:v>
                </c:pt>
                <c:pt idx="351">
                  <c:v>114.28308486938477</c:v>
                </c:pt>
                <c:pt idx="352">
                  <c:v>115.03291130065918</c:v>
                </c:pt>
                <c:pt idx="353">
                  <c:v>115.7829761505127</c:v>
                </c:pt>
                <c:pt idx="354">
                  <c:v>116.34540557861328</c:v>
                </c:pt>
                <c:pt idx="355">
                  <c:v>116.97053909301758</c:v>
                </c:pt>
                <c:pt idx="356">
                  <c:v>117.47050285339355</c:v>
                </c:pt>
                <c:pt idx="357">
                  <c:v>118.03293228149414</c:v>
                </c:pt>
                <c:pt idx="358">
                  <c:v>118.34549903869629</c:v>
                </c:pt>
                <c:pt idx="359">
                  <c:v>118.82994174957275</c:v>
                </c:pt>
                <c:pt idx="360">
                  <c:v>118.804931640625</c:v>
                </c:pt>
                <c:pt idx="361">
                  <c:v>118.72994899749756</c:v>
                </c:pt>
                <c:pt idx="362">
                  <c:v>118.60494613647461</c:v>
                </c:pt>
                <c:pt idx="363">
                  <c:v>118.34242343902588</c:v>
                </c:pt>
                <c:pt idx="364">
                  <c:v>118.14243793487549</c:v>
                </c:pt>
                <c:pt idx="365">
                  <c:v>117.75493621826172</c:v>
                </c:pt>
                <c:pt idx="366">
                  <c:v>117.13616847991943</c:v>
                </c:pt>
                <c:pt idx="367">
                  <c:v>116.51740074157715</c:v>
                </c:pt>
                <c:pt idx="368">
                  <c:v>115.6423807144165</c:v>
                </c:pt>
                <c:pt idx="369">
                  <c:v>114.54236507415771</c:v>
                </c:pt>
                <c:pt idx="370">
                  <c:v>113.50486278533936</c:v>
                </c:pt>
                <c:pt idx="371">
                  <c:v>112.39860057830811</c:v>
                </c:pt>
                <c:pt idx="372">
                  <c:v>111.36107444763184</c:v>
                </c:pt>
                <c:pt idx="373">
                  <c:v>110.09230613708496</c:v>
                </c:pt>
                <c:pt idx="374">
                  <c:v>108.72979164123535</c:v>
                </c:pt>
                <c:pt idx="375">
                  <c:v>107.29851722717285</c:v>
                </c:pt>
                <c:pt idx="376">
                  <c:v>105.74848651885986</c:v>
                </c:pt>
                <c:pt idx="377">
                  <c:v>104.21721935272217</c:v>
                </c:pt>
                <c:pt idx="378">
                  <c:v>102.73594856262207</c:v>
                </c:pt>
                <c:pt idx="379">
                  <c:v>101.27966403961182</c:v>
                </c:pt>
                <c:pt idx="380">
                  <c:v>99.74215030670166</c:v>
                </c:pt>
                <c:pt idx="381">
                  <c:v>98.24211597442627</c:v>
                </c:pt>
                <c:pt idx="382">
                  <c:v>96.873354911804199</c:v>
                </c:pt>
                <c:pt idx="383">
                  <c:v>95.504593849182129</c:v>
                </c:pt>
                <c:pt idx="384">
                  <c:v>94.204568862915039</c:v>
                </c:pt>
                <c:pt idx="385">
                  <c:v>93.060803413391113</c:v>
                </c:pt>
                <c:pt idx="386">
                  <c:v>92.06078052520752</c:v>
                </c:pt>
                <c:pt idx="387">
                  <c:v>91.08576774597168</c:v>
                </c:pt>
                <c:pt idx="388">
                  <c:v>90.285754203796387</c:v>
                </c:pt>
                <c:pt idx="389">
                  <c:v>89.491987228393555</c:v>
                </c:pt>
                <c:pt idx="390">
                  <c:v>88.735723495483398</c:v>
                </c:pt>
                <c:pt idx="391">
                  <c:v>88.185715675354004</c:v>
                </c:pt>
                <c:pt idx="392">
                  <c:v>87.654471397399902</c:v>
                </c:pt>
                <c:pt idx="393">
                  <c:v>87.166953086853027</c:v>
                </c:pt>
                <c:pt idx="394">
                  <c:v>86.704444885253906</c:v>
                </c:pt>
                <c:pt idx="395">
                  <c:v>86.310696601867676</c:v>
                </c:pt>
                <c:pt idx="396">
                  <c:v>85.998177528381348</c:v>
                </c:pt>
                <c:pt idx="397">
                  <c:v>85.704445838928223</c:v>
                </c:pt>
                <c:pt idx="398">
                  <c:v>85.398173332214355</c:v>
                </c:pt>
                <c:pt idx="399">
                  <c:v>85.141921043395996</c:v>
                </c:pt>
                <c:pt idx="400">
                  <c:v>84.823179244995117</c:v>
                </c:pt>
                <c:pt idx="401">
                  <c:v>84.441924095153809</c:v>
                </c:pt>
                <c:pt idx="402">
                  <c:v>84.285664558410645</c:v>
                </c:pt>
                <c:pt idx="403">
                  <c:v>84.016919136047363</c:v>
                </c:pt>
                <c:pt idx="404">
                  <c:v>83.910655975341797</c:v>
                </c:pt>
                <c:pt idx="405">
                  <c:v>83.648157119750977</c:v>
                </c:pt>
                <c:pt idx="406">
                  <c:v>83.441901206970215</c:v>
                </c:pt>
                <c:pt idx="407">
                  <c:v>83.323144912719727</c:v>
                </c:pt>
                <c:pt idx="408">
                  <c:v>83.191895484924316</c:v>
                </c:pt>
                <c:pt idx="409">
                  <c:v>83.010649681091309</c:v>
                </c:pt>
                <c:pt idx="410">
                  <c:v>82.804393768310547</c:v>
                </c:pt>
                <c:pt idx="411">
                  <c:v>82.510638236999512</c:v>
                </c:pt>
                <c:pt idx="412">
                  <c:v>82.398128509521484</c:v>
                </c:pt>
                <c:pt idx="413">
                  <c:v>82.248139381408691</c:v>
                </c:pt>
                <c:pt idx="414">
                  <c:v>82.148122787475586</c:v>
                </c:pt>
                <c:pt idx="415">
                  <c:v>82.04188346862793</c:v>
                </c:pt>
                <c:pt idx="416">
                  <c:v>81.866884231567383</c:v>
                </c:pt>
                <c:pt idx="417">
                  <c:v>81.829380989074707</c:v>
                </c:pt>
                <c:pt idx="418">
                  <c:v>81.729364395141602</c:v>
                </c:pt>
                <c:pt idx="419">
                  <c:v>81.660628318786621</c:v>
                </c:pt>
                <c:pt idx="420">
                  <c:v>81.629371643066406</c:v>
                </c:pt>
                <c:pt idx="421">
                  <c:v>81.616878509521484</c:v>
                </c:pt>
                <c:pt idx="422">
                  <c:v>81.635618209838867</c:v>
                </c:pt>
                <c:pt idx="423">
                  <c:v>81.616878509521484</c:v>
                </c:pt>
                <c:pt idx="424">
                  <c:v>81.629371643066406</c:v>
                </c:pt>
                <c:pt idx="425">
                  <c:v>81.616878509521484</c:v>
                </c:pt>
                <c:pt idx="426">
                  <c:v>81.610631942749023</c:v>
                </c:pt>
                <c:pt idx="427">
                  <c:v>81.643438339233398</c:v>
                </c:pt>
                <c:pt idx="428">
                  <c:v>81.666874885559082</c:v>
                </c:pt>
                <c:pt idx="429">
                  <c:v>81.679368019104004</c:v>
                </c:pt>
                <c:pt idx="430">
                  <c:v>81.766867637634277</c:v>
                </c:pt>
                <c:pt idx="431">
                  <c:v>81.798124313354492</c:v>
                </c:pt>
                <c:pt idx="432">
                  <c:v>81.823134422302246</c:v>
                </c:pt>
                <c:pt idx="433">
                  <c:v>81.873130798339844</c:v>
                </c:pt>
                <c:pt idx="434">
                  <c:v>81.991887092590332</c:v>
                </c:pt>
                <c:pt idx="435">
                  <c:v>82.079386711120605</c:v>
                </c:pt>
                <c:pt idx="436">
                  <c:v>82.279372215270996</c:v>
                </c:pt>
                <c:pt idx="437">
                  <c:v>82.416892051696777</c:v>
                </c:pt>
                <c:pt idx="438">
                  <c:v>82.616877555847168</c:v>
                </c:pt>
                <c:pt idx="439">
                  <c:v>82.848143577575684</c:v>
                </c:pt>
                <c:pt idx="440">
                  <c:v>83.066892623901367</c:v>
                </c:pt>
                <c:pt idx="441">
                  <c:v>83.285641670227051</c:v>
                </c:pt>
                <c:pt idx="442">
                  <c:v>83.635663986206055</c:v>
                </c:pt>
                <c:pt idx="443">
                  <c:v>84.016919136047363</c:v>
                </c:pt>
                <c:pt idx="444">
                  <c:v>84.404420852661133</c:v>
                </c:pt>
                <c:pt idx="445">
                  <c:v>84.798169136047363</c:v>
                </c:pt>
                <c:pt idx="446">
                  <c:v>85.216927528381348</c:v>
                </c:pt>
                <c:pt idx="447">
                  <c:v>85.710692405700684</c:v>
                </c:pt>
                <c:pt idx="448">
                  <c:v>86.148190498352051</c:v>
                </c:pt>
                <c:pt idx="449">
                  <c:v>86.679458618164063</c:v>
                </c:pt>
                <c:pt idx="450">
                  <c:v>87.254452705383301</c:v>
                </c:pt>
                <c:pt idx="451">
                  <c:v>87.866973876953125</c:v>
                </c:pt>
                <c:pt idx="452">
                  <c:v>88.541984558105469</c:v>
                </c:pt>
                <c:pt idx="453">
                  <c:v>89.373230934143066</c:v>
                </c:pt>
                <c:pt idx="454">
                  <c:v>90.173244476318359</c:v>
                </c:pt>
                <c:pt idx="455">
                  <c:v>91.010761260986328</c:v>
                </c:pt>
                <c:pt idx="456">
                  <c:v>91.823267936706543</c:v>
                </c:pt>
                <c:pt idx="457">
                  <c:v>92.723298072814941</c:v>
                </c:pt>
                <c:pt idx="458">
                  <c:v>93.685817718505859</c:v>
                </c:pt>
                <c:pt idx="459">
                  <c:v>94.623327255249023</c:v>
                </c:pt>
                <c:pt idx="460">
                  <c:v>95.729589462280273</c:v>
                </c:pt>
                <c:pt idx="461">
                  <c:v>96.785855293273926</c:v>
                </c:pt>
                <c:pt idx="462">
                  <c:v>97.885870933532715</c:v>
                </c:pt>
                <c:pt idx="463">
                  <c:v>99.117136001586914</c:v>
                </c:pt>
                <c:pt idx="464">
                  <c:v>100.32341480255127</c:v>
                </c:pt>
                <c:pt idx="465">
                  <c:v>101.65467262268066</c:v>
                </c:pt>
                <c:pt idx="466">
                  <c:v>103.01721096038818</c:v>
                </c:pt>
                <c:pt idx="467">
                  <c:v>104.24222946166992</c:v>
                </c:pt>
                <c:pt idx="468">
                  <c:v>105.55474758148193</c:v>
                </c:pt>
                <c:pt idx="469">
                  <c:v>106.91101551055908</c:v>
                </c:pt>
                <c:pt idx="470">
                  <c:v>108.22978019714355</c:v>
                </c:pt>
                <c:pt idx="471">
                  <c:v>109.52355861663818</c:v>
                </c:pt>
                <c:pt idx="472">
                  <c:v>110.8673095703125</c:v>
                </c:pt>
                <c:pt idx="473">
                  <c:v>112.23609447479248</c:v>
                </c:pt>
                <c:pt idx="474">
                  <c:v>113.4798526763916</c:v>
                </c:pt>
                <c:pt idx="475">
                  <c:v>114.70487117767334</c:v>
                </c:pt>
                <c:pt idx="476">
                  <c:v>116.09864234924316</c:v>
                </c:pt>
                <c:pt idx="477">
                  <c:v>117.38617420196533</c:v>
                </c:pt>
                <c:pt idx="478">
                  <c:v>118.69869232177734</c:v>
                </c:pt>
                <c:pt idx="479">
                  <c:v>119.936203956604</c:v>
                </c:pt>
                <c:pt idx="480">
                  <c:v>121.1674690246582</c:v>
                </c:pt>
                <c:pt idx="481">
                  <c:v>122.46124744415283</c:v>
                </c:pt>
                <c:pt idx="482">
                  <c:v>123.71127605438232</c:v>
                </c:pt>
                <c:pt idx="483">
                  <c:v>124.86128807067871</c:v>
                </c:pt>
                <c:pt idx="484">
                  <c:v>126.10504627227783</c:v>
                </c:pt>
                <c:pt idx="485">
                  <c:v>127.31757164001465</c:v>
                </c:pt>
                <c:pt idx="486">
                  <c:v>128.19259166717529</c:v>
                </c:pt>
                <c:pt idx="487">
                  <c:v>129.28636074066162</c:v>
                </c:pt>
                <c:pt idx="488">
                  <c:v>130.41136264801025</c:v>
                </c:pt>
                <c:pt idx="489">
                  <c:v>131.41763210296631</c:v>
                </c:pt>
                <c:pt idx="490">
                  <c:v>132.46140480041504</c:v>
                </c:pt>
                <c:pt idx="491">
                  <c:v>133.49266052246094</c:v>
                </c:pt>
                <c:pt idx="492">
                  <c:v>134.49268341064453</c:v>
                </c:pt>
                <c:pt idx="493">
                  <c:v>135.43643951416016</c:v>
                </c:pt>
                <c:pt idx="494">
                  <c:v>136.35520935058594</c:v>
                </c:pt>
                <c:pt idx="495">
                  <c:v>137.03646659851074</c:v>
                </c:pt>
                <c:pt idx="496">
                  <c:v>137.88022994995117</c:v>
                </c:pt>
                <c:pt idx="497">
                  <c:v>138.63024711608887</c:v>
                </c:pt>
                <c:pt idx="498">
                  <c:v>139.4240140914917</c:v>
                </c:pt>
                <c:pt idx="499">
                  <c:v>140.16151428222656</c:v>
                </c:pt>
                <c:pt idx="500">
                  <c:v>140.72084426879883</c:v>
                </c:pt>
                <c:pt idx="501">
                  <c:v>141.40844345092773</c:v>
                </c:pt>
                <c:pt idx="502">
                  <c:v>142.22097396850586</c:v>
                </c:pt>
                <c:pt idx="503">
                  <c:v>143.1584358215332</c:v>
                </c:pt>
                <c:pt idx="504">
                  <c:v>143.65839958190918</c:v>
                </c:pt>
                <c:pt idx="505">
                  <c:v>144.4084644317627</c:v>
                </c:pt>
                <c:pt idx="506">
                  <c:v>144.78349685668945</c:v>
                </c:pt>
                <c:pt idx="507">
                  <c:v>145.47085762023926</c:v>
                </c:pt>
                <c:pt idx="508">
                  <c:v>145.97105979919434</c:v>
                </c:pt>
                <c:pt idx="509">
                  <c:v>146.4085578918457</c:v>
                </c:pt>
                <c:pt idx="510">
                  <c:v>146.84605598449707</c:v>
                </c:pt>
                <c:pt idx="511">
                  <c:v>147.59588241577148</c:v>
                </c:pt>
                <c:pt idx="512">
                  <c:v>148.03338050842285</c:v>
                </c:pt>
                <c:pt idx="513">
                  <c:v>148.40841293334961</c:v>
                </c:pt>
                <c:pt idx="514">
                  <c:v>148.84591102600098</c:v>
                </c:pt>
                <c:pt idx="515">
                  <c:v>149.40857887268066</c:v>
                </c:pt>
                <c:pt idx="516">
                  <c:v>149.72090721130371</c:v>
                </c:pt>
                <c:pt idx="517">
                  <c:v>150.34604072570801</c:v>
                </c:pt>
                <c:pt idx="518">
                  <c:v>150.47097206115723</c:v>
                </c:pt>
                <c:pt idx="519">
                  <c:v>150.84600448608398</c:v>
                </c:pt>
                <c:pt idx="520">
                  <c:v>151.22103691101074</c:v>
                </c:pt>
                <c:pt idx="521">
                  <c:v>151.53360366821289</c:v>
                </c:pt>
                <c:pt idx="522">
                  <c:v>151.78346633911133</c:v>
                </c:pt>
                <c:pt idx="523">
                  <c:v>152.09603309631348</c:v>
                </c:pt>
                <c:pt idx="524">
                  <c:v>152.40859985351562</c:v>
                </c:pt>
                <c:pt idx="525">
                  <c:v>152.72116661071777</c:v>
                </c:pt>
                <c:pt idx="526">
                  <c:v>153.34606170654297</c:v>
                </c:pt>
                <c:pt idx="527">
                  <c:v>153.65862846374512</c:v>
                </c:pt>
                <c:pt idx="528">
                  <c:v>153.97119522094727</c:v>
                </c:pt>
                <c:pt idx="529">
                  <c:v>154.2210578918457</c:v>
                </c:pt>
                <c:pt idx="530">
                  <c:v>154.47115898132324</c:v>
                </c:pt>
                <c:pt idx="531">
                  <c:v>155.03358840942383</c:v>
                </c:pt>
                <c:pt idx="532">
                  <c:v>155.22122383117676</c:v>
                </c:pt>
                <c:pt idx="533">
                  <c:v>155.40862083435059</c:v>
                </c:pt>
                <c:pt idx="534">
                  <c:v>155.5335521697998</c:v>
                </c:pt>
                <c:pt idx="535">
                  <c:v>155.84611892700195</c:v>
                </c:pt>
                <c:pt idx="536">
                  <c:v>155.72118759155273</c:v>
                </c:pt>
                <c:pt idx="537">
                  <c:v>156.28361701965332</c:v>
                </c:pt>
                <c:pt idx="538">
                  <c:v>156.72111511230469</c:v>
                </c:pt>
                <c:pt idx="539">
                  <c:v>156.47101402282715</c:v>
                </c:pt>
                <c:pt idx="540">
                  <c:v>156.7835807800293</c:v>
                </c:pt>
                <c:pt idx="541">
                  <c:v>156.90875053405762</c:v>
                </c:pt>
                <c:pt idx="542">
                  <c:v>157.22107887268066</c:v>
                </c:pt>
                <c:pt idx="543">
                  <c:v>157.22107887268066</c:v>
                </c:pt>
                <c:pt idx="544">
                  <c:v>157.09614753723145</c:v>
                </c:pt>
                <c:pt idx="545">
                  <c:v>157.09614753723145</c:v>
                </c:pt>
                <c:pt idx="546">
                  <c:v>157.40871429443359</c:v>
                </c:pt>
                <c:pt idx="547">
                  <c:v>157.78374671936035</c:v>
                </c:pt>
                <c:pt idx="548">
                  <c:v>157.78374671936035</c:v>
                </c:pt>
                <c:pt idx="549">
                  <c:v>158.28371047973633</c:v>
                </c:pt>
                <c:pt idx="550">
                  <c:v>158.65874290466309</c:v>
                </c:pt>
                <c:pt idx="551">
                  <c:v>158.47110748291016</c:v>
                </c:pt>
                <c:pt idx="552">
                  <c:v>158.7212085723877</c:v>
                </c:pt>
                <c:pt idx="553">
                  <c:v>158.40864181518555</c:v>
                </c:pt>
                <c:pt idx="554">
                  <c:v>158.7212085723877</c:v>
                </c:pt>
                <c:pt idx="555">
                  <c:v>158.97107124328613</c:v>
                </c:pt>
                <c:pt idx="556">
                  <c:v>159.09624099731445</c:v>
                </c:pt>
                <c:pt idx="557">
                  <c:v>159.09624099731445</c:v>
                </c:pt>
                <c:pt idx="558">
                  <c:v>159.03377532958984</c:v>
                </c:pt>
                <c:pt idx="559">
                  <c:v>159.34610366821289</c:v>
                </c:pt>
                <c:pt idx="560">
                  <c:v>159.09624099731445</c:v>
                </c:pt>
              </c:numCache>
            </c:numRef>
          </c:yVal>
          <c:smooth val="1"/>
        </c:ser>
        <c:ser>
          <c:idx val="7"/>
          <c:order val="7"/>
          <c:tx>
            <c:v>Curve</c:v>
          </c:tx>
          <c:marker>
            <c:symbol val="none"/>
          </c:marker>
          <c:xVal>
            <c:numRef>
              <c:f>Sheet1!$O$3:$O$564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Sheet1!$P$3:$P$564</c:f>
              <c:numCache>
                <c:formatCode>General</c:formatCode>
                <c:ptCount val="562"/>
                <c:pt idx="0">
                  <c:v>139.09578323364258</c:v>
                </c:pt>
                <c:pt idx="1">
                  <c:v>142.53330230712891</c:v>
                </c:pt>
                <c:pt idx="2">
                  <c:v>141.1583423614502</c:v>
                </c:pt>
                <c:pt idx="3">
                  <c:v>141.2208080291748</c:v>
                </c:pt>
                <c:pt idx="4">
                  <c:v>141.90840721130371</c:v>
                </c:pt>
                <c:pt idx="5">
                  <c:v>141.8459415435791</c:v>
                </c:pt>
                <c:pt idx="6">
                  <c:v>141.59584045410156</c:v>
                </c:pt>
                <c:pt idx="7">
                  <c:v>141.59584045410156</c:v>
                </c:pt>
                <c:pt idx="8">
                  <c:v>141.8459415435791</c:v>
                </c:pt>
                <c:pt idx="9">
                  <c:v>141.93969964981079</c:v>
                </c:pt>
                <c:pt idx="10">
                  <c:v>142.15850830078125</c:v>
                </c:pt>
                <c:pt idx="11">
                  <c:v>142.15850830078125</c:v>
                </c:pt>
                <c:pt idx="12">
                  <c:v>141.97087287902832</c:v>
                </c:pt>
                <c:pt idx="13">
                  <c:v>141.78347587585449</c:v>
                </c:pt>
                <c:pt idx="14">
                  <c:v>141.28351211547852</c:v>
                </c:pt>
                <c:pt idx="15">
                  <c:v>141.53337478637695</c:v>
                </c:pt>
                <c:pt idx="16">
                  <c:v>141.34597778320312</c:v>
                </c:pt>
                <c:pt idx="17">
                  <c:v>141.34597778320312</c:v>
                </c:pt>
                <c:pt idx="18">
                  <c:v>141.34597778320312</c:v>
                </c:pt>
                <c:pt idx="19">
                  <c:v>141.26777648925781</c:v>
                </c:pt>
                <c:pt idx="20">
                  <c:v>141.1583423614502</c:v>
                </c:pt>
                <c:pt idx="21">
                  <c:v>141.2208080291748</c:v>
                </c:pt>
                <c:pt idx="22">
                  <c:v>140.97094535827637</c:v>
                </c:pt>
                <c:pt idx="23">
                  <c:v>140.72084426879883</c:v>
                </c:pt>
                <c:pt idx="24">
                  <c:v>140.72084426879883</c:v>
                </c:pt>
                <c:pt idx="25">
                  <c:v>140.72084426879883</c:v>
                </c:pt>
                <c:pt idx="26">
                  <c:v>140.84577560424805</c:v>
                </c:pt>
                <c:pt idx="27">
                  <c:v>140.67399501800537</c:v>
                </c:pt>
                <c:pt idx="28">
                  <c:v>140.533447265625</c:v>
                </c:pt>
                <c:pt idx="29">
                  <c:v>140.59591293334961</c:v>
                </c:pt>
                <c:pt idx="30">
                  <c:v>140.47098159790039</c:v>
                </c:pt>
                <c:pt idx="31">
                  <c:v>140.03348350524902</c:v>
                </c:pt>
                <c:pt idx="32">
                  <c:v>140.09594917297363</c:v>
                </c:pt>
                <c:pt idx="33">
                  <c:v>139.78338241577148</c:v>
                </c:pt>
                <c:pt idx="34">
                  <c:v>139.78338241577148</c:v>
                </c:pt>
                <c:pt idx="35">
                  <c:v>139.53328132629395</c:v>
                </c:pt>
                <c:pt idx="36">
                  <c:v>139.40834999084473</c:v>
                </c:pt>
                <c:pt idx="37">
                  <c:v>139.43958282470703</c:v>
                </c:pt>
                <c:pt idx="38">
                  <c:v>139.40834999084473</c:v>
                </c:pt>
                <c:pt idx="39">
                  <c:v>139.40834999084473</c:v>
                </c:pt>
                <c:pt idx="40">
                  <c:v>139.65845108032227</c:v>
                </c:pt>
                <c:pt idx="41">
                  <c:v>139.2209529876709</c:v>
                </c:pt>
                <c:pt idx="42">
                  <c:v>138.84592056274414</c:v>
                </c:pt>
                <c:pt idx="43">
                  <c:v>139.15824890136719</c:v>
                </c:pt>
                <c:pt idx="44">
                  <c:v>138.78345489501953</c:v>
                </c:pt>
                <c:pt idx="45">
                  <c:v>138.15832138061523</c:v>
                </c:pt>
                <c:pt idx="46">
                  <c:v>138.47088813781738</c:v>
                </c:pt>
                <c:pt idx="47">
                  <c:v>138.09585571289062</c:v>
                </c:pt>
                <c:pt idx="48">
                  <c:v>137.78328895568848</c:v>
                </c:pt>
                <c:pt idx="49">
                  <c:v>137.47072219848633</c:v>
                </c:pt>
                <c:pt idx="50">
                  <c:v>137.15839385986328</c:v>
                </c:pt>
                <c:pt idx="51">
                  <c:v>137.2833251953125</c:v>
                </c:pt>
                <c:pt idx="52">
                  <c:v>136.78336143493652</c:v>
                </c:pt>
                <c:pt idx="53">
                  <c:v>136.90829277038574</c:v>
                </c:pt>
                <c:pt idx="54">
                  <c:v>136.59572601318359</c:v>
                </c:pt>
                <c:pt idx="55">
                  <c:v>136.34586334228516</c:v>
                </c:pt>
                <c:pt idx="56">
                  <c:v>136.15822792053223</c:v>
                </c:pt>
                <c:pt idx="57">
                  <c:v>136.22093200683594</c:v>
                </c:pt>
                <c:pt idx="58">
                  <c:v>136.03329658508301</c:v>
                </c:pt>
                <c:pt idx="59">
                  <c:v>135.53333282470703</c:v>
                </c:pt>
                <c:pt idx="60">
                  <c:v>135.53333282470703</c:v>
                </c:pt>
                <c:pt idx="61">
                  <c:v>135.03336906433105</c:v>
                </c:pt>
                <c:pt idx="62">
                  <c:v>134.78326797485352</c:v>
                </c:pt>
                <c:pt idx="63">
                  <c:v>134.72080230712891</c:v>
                </c:pt>
                <c:pt idx="64">
                  <c:v>134.47070121765137</c:v>
                </c:pt>
                <c:pt idx="65">
                  <c:v>134.40823554992676</c:v>
                </c:pt>
                <c:pt idx="66">
                  <c:v>134.15837287902832</c:v>
                </c:pt>
                <c:pt idx="67">
                  <c:v>133.90827178955078</c:v>
                </c:pt>
                <c:pt idx="68">
                  <c:v>133.4083080291748</c:v>
                </c:pt>
                <c:pt idx="69">
                  <c:v>133.22067260742187</c:v>
                </c:pt>
                <c:pt idx="70">
                  <c:v>132.53331184387207</c:v>
                </c:pt>
                <c:pt idx="71">
                  <c:v>132.34567642211914</c:v>
                </c:pt>
                <c:pt idx="72">
                  <c:v>132.22074508666992</c:v>
                </c:pt>
                <c:pt idx="73">
                  <c:v>132.15827941894531</c:v>
                </c:pt>
                <c:pt idx="74">
                  <c:v>131.53314590454102</c:v>
                </c:pt>
                <c:pt idx="75">
                  <c:v>131.47068023681641</c:v>
                </c:pt>
                <c:pt idx="76">
                  <c:v>131.09564781188965</c:v>
                </c:pt>
                <c:pt idx="77">
                  <c:v>130.97071647644043</c:v>
                </c:pt>
                <c:pt idx="78">
                  <c:v>130.40828704833984</c:v>
                </c:pt>
                <c:pt idx="79">
                  <c:v>130.1581859588623</c:v>
                </c:pt>
                <c:pt idx="80">
                  <c:v>129.72068786621094</c:v>
                </c:pt>
                <c:pt idx="81">
                  <c:v>130.03325462341309</c:v>
                </c:pt>
                <c:pt idx="82">
                  <c:v>129.84561920166016</c:v>
                </c:pt>
                <c:pt idx="83">
                  <c:v>129.40812110900879</c:v>
                </c:pt>
                <c:pt idx="84">
                  <c:v>128.72076034545898</c:v>
                </c:pt>
                <c:pt idx="85">
                  <c:v>128.90815734863281</c:v>
                </c:pt>
                <c:pt idx="86">
                  <c:v>128.34572792053223</c:v>
                </c:pt>
                <c:pt idx="87">
                  <c:v>127.97069549560547</c:v>
                </c:pt>
                <c:pt idx="88">
                  <c:v>127.59566307067871</c:v>
                </c:pt>
                <c:pt idx="89">
                  <c:v>127.28309631347656</c:v>
                </c:pt>
                <c:pt idx="90">
                  <c:v>126.65820121765137</c:v>
                </c:pt>
                <c:pt idx="91">
                  <c:v>126.34563446044922</c:v>
                </c:pt>
                <c:pt idx="92">
                  <c:v>126.09577178955078</c:v>
                </c:pt>
                <c:pt idx="93">
                  <c:v>125.47063827514648</c:v>
                </c:pt>
                <c:pt idx="94">
                  <c:v>125.34570693969727</c:v>
                </c:pt>
                <c:pt idx="95">
                  <c:v>124.84574317932129</c:v>
                </c:pt>
                <c:pt idx="96">
                  <c:v>124.40824508666992</c:v>
                </c:pt>
                <c:pt idx="97">
                  <c:v>124.15814399719238</c:v>
                </c:pt>
                <c:pt idx="98">
                  <c:v>123.78311157226562</c:v>
                </c:pt>
                <c:pt idx="99">
                  <c:v>123.22068214416504</c:v>
                </c:pt>
                <c:pt idx="100">
                  <c:v>123.09551239013672</c:v>
                </c:pt>
                <c:pt idx="101">
                  <c:v>122.65801429748535</c:v>
                </c:pt>
                <c:pt idx="102">
                  <c:v>122.3456859588623</c:v>
                </c:pt>
                <c:pt idx="103">
                  <c:v>121.78301811218262</c:v>
                </c:pt>
                <c:pt idx="104">
                  <c:v>121.6580867767334</c:v>
                </c:pt>
                <c:pt idx="105">
                  <c:v>120.84555625915527</c:v>
                </c:pt>
                <c:pt idx="106">
                  <c:v>120.28312683105469</c:v>
                </c:pt>
                <c:pt idx="107">
                  <c:v>119.84562873840332</c:v>
                </c:pt>
                <c:pt idx="108">
                  <c:v>119.53306198120117</c:v>
                </c:pt>
                <c:pt idx="109">
                  <c:v>119.0955638885498</c:v>
                </c:pt>
                <c:pt idx="110">
                  <c:v>118.78299713134766</c:v>
                </c:pt>
                <c:pt idx="111">
                  <c:v>118.34549903869629</c:v>
                </c:pt>
                <c:pt idx="112">
                  <c:v>117.90800094604492</c:v>
                </c:pt>
                <c:pt idx="113">
                  <c:v>117.40803718566895</c:v>
                </c:pt>
                <c:pt idx="114">
                  <c:v>116.72043800354004</c:v>
                </c:pt>
                <c:pt idx="115">
                  <c:v>116.03307723999023</c:v>
                </c:pt>
                <c:pt idx="116">
                  <c:v>115.72051048278809</c:v>
                </c:pt>
                <c:pt idx="117">
                  <c:v>115.1580810546875</c:v>
                </c:pt>
                <c:pt idx="118">
                  <c:v>114.59541320800781</c:v>
                </c:pt>
                <c:pt idx="119">
                  <c:v>114.28308486938477</c:v>
                </c:pt>
                <c:pt idx="120">
                  <c:v>113.59548568725586</c:v>
                </c:pt>
                <c:pt idx="121">
                  <c:v>113.28291893005371</c:v>
                </c:pt>
                <c:pt idx="122">
                  <c:v>112.72048950195312</c:v>
                </c:pt>
                <c:pt idx="123">
                  <c:v>112.22052574157715</c:v>
                </c:pt>
                <c:pt idx="124">
                  <c:v>111.72032356262207</c:v>
                </c:pt>
                <c:pt idx="125">
                  <c:v>111.03296279907227</c:v>
                </c:pt>
                <c:pt idx="126">
                  <c:v>110.47053337097168</c:v>
                </c:pt>
                <c:pt idx="127">
                  <c:v>109.90786552429199</c:v>
                </c:pt>
                <c:pt idx="128">
                  <c:v>109.40790176391602</c:v>
                </c:pt>
                <c:pt idx="129">
                  <c:v>108.84547233581543</c:v>
                </c:pt>
                <c:pt idx="130">
                  <c:v>108.28280448913574</c:v>
                </c:pt>
                <c:pt idx="131">
                  <c:v>107.72037506103516</c:v>
                </c:pt>
                <c:pt idx="132">
                  <c:v>107.3453426361084</c:v>
                </c:pt>
                <c:pt idx="133">
                  <c:v>106.78291320800781</c:v>
                </c:pt>
                <c:pt idx="134">
                  <c:v>106.09531402587891</c:v>
                </c:pt>
                <c:pt idx="135">
                  <c:v>105.59535026550293</c:v>
                </c:pt>
                <c:pt idx="136">
                  <c:v>105.09538650512695</c:v>
                </c:pt>
                <c:pt idx="137">
                  <c:v>104.7203540802002</c:v>
                </c:pt>
                <c:pt idx="138">
                  <c:v>104.0952205657959</c:v>
                </c:pt>
                <c:pt idx="139">
                  <c:v>103.4703254699707</c:v>
                </c:pt>
                <c:pt idx="140">
                  <c:v>102.7827262878418</c:v>
                </c:pt>
                <c:pt idx="141">
                  <c:v>102.40769386291504</c:v>
                </c:pt>
                <c:pt idx="142">
                  <c:v>101.84526443481445</c:v>
                </c:pt>
                <c:pt idx="143">
                  <c:v>101.59540176391602</c:v>
                </c:pt>
                <c:pt idx="144">
                  <c:v>101.09519958496094</c:v>
                </c:pt>
                <c:pt idx="145">
                  <c:v>100.53277015686035</c:v>
                </c:pt>
                <c:pt idx="146">
                  <c:v>100.09527206420898</c:v>
                </c:pt>
                <c:pt idx="147">
                  <c:v>99.657773971557617</c:v>
                </c:pt>
                <c:pt idx="148">
                  <c:v>99.095344543457031</c:v>
                </c:pt>
                <c:pt idx="149">
                  <c:v>98.782777786254883</c:v>
                </c:pt>
                <c:pt idx="150">
                  <c:v>98.282814025878906</c:v>
                </c:pt>
                <c:pt idx="151">
                  <c:v>97.720146179199219</c:v>
                </c:pt>
                <c:pt idx="152">
                  <c:v>97.282648086547852</c:v>
                </c:pt>
                <c:pt idx="153">
                  <c:v>96.970319747924805</c:v>
                </c:pt>
                <c:pt idx="154">
                  <c:v>96.407651901245117</c:v>
                </c:pt>
                <c:pt idx="155">
                  <c:v>95.97015380859375</c:v>
                </c:pt>
                <c:pt idx="156">
                  <c:v>95.657587051391602</c:v>
                </c:pt>
                <c:pt idx="157">
                  <c:v>95.282793045043945</c:v>
                </c:pt>
                <c:pt idx="158">
                  <c:v>95.032691955566406</c:v>
                </c:pt>
                <c:pt idx="159">
                  <c:v>94.720125198364258</c:v>
                </c:pt>
                <c:pt idx="160">
                  <c:v>94.595193862915039</c:v>
                </c:pt>
                <c:pt idx="161">
                  <c:v>94.157695770263672</c:v>
                </c:pt>
                <c:pt idx="162">
                  <c:v>94.095230102539063</c:v>
                </c:pt>
                <c:pt idx="163">
                  <c:v>93.782663345336914</c:v>
                </c:pt>
                <c:pt idx="164">
                  <c:v>93.657732009887695</c:v>
                </c:pt>
                <c:pt idx="165">
                  <c:v>93.407630920410156</c:v>
                </c:pt>
                <c:pt idx="166">
                  <c:v>93.220233917236328</c:v>
                </c:pt>
                <c:pt idx="167">
                  <c:v>93.157768249511719</c:v>
                </c:pt>
                <c:pt idx="168">
                  <c:v>92.970132827758789</c:v>
                </c:pt>
                <c:pt idx="169">
                  <c:v>92.782735824584961</c:v>
                </c:pt>
                <c:pt idx="170">
                  <c:v>92.595100402832031</c:v>
                </c:pt>
                <c:pt idx="171">
                  <c:v>92.470169067382813</c:v>
                </c:pt>
                <c:pt idx="172">
                  <c:v>92.220067977905273</c:v>
                </c:pt>
                <c:pt idx="173">
                  <c:v>92.220067977905273</c:v>
                </c:pt>
                <c:pt idx="174">
                  <c:v>92.157602310180664</c:v>
                </c:pt>
                <c:pt idx="175">
                  <c:v>92.095136642456055</c:v>
                </c:pt>
                <c:pt idx="176">
                  <c:v>92.095136642456055</c:v>
                </c:pt>
                <c:pt idx="177">
                  <c:v>92.032670974731445</c:v>
                </c:pt>
                <c:pt idx="178">
                  <c:v>92.141985893249512</c:v>
                </c:pt>
                <c:pt idx="179">
                  <c:v>92.220067977905273</c:v>
                </c:pt>
                <c:pt idx="180">
                  <c:v>92.220067977905273</c:v>
                </c:pt>
                <c:pt idx="181">
                  <c:v>92.282533645629883</c:v>
                </c:pt>
                <c:pt idx="182">
                  <c:v>92.282533645629883</c:v>
                </c:pt>
                <c:pt idx="183">
                  <c:v>92.470169067382813</c:v>
                </c:pt>
                <c:pt idx="184">
                  <c:v>92.532634735107422</c:v>
                </c:pt>
                <c:pt idx="185">
                  <c:v>92.595100402832031</c:v>
                </c:pt>
                <c:pt idx="186">
                  <c:v>92.72003173828125</c:v>
                </c:pt>
                <c:pt idx="187">
                  <c:v>93.032598495483398</c:v>
                </c:pt>
                <c:pt idx="188">
                  <c:v>93.157768249511719</c:v>
                </c:pt>
                <c:pt idx="189">
                  <c:v>93.345165252685547</c:v>
                </c:pt>
                <c:pt idx="190">
                  <c:v>93.595266342163086</c:v>
                </c:pt>
                <c:pt idx="191">
                  <c:v>93.595266342163086</c:v>
                </c:pt>
                <c:pt idx="192">
                  <c:v>93.657732009887695</c:v>
                </c:pt>
                <c:pt idx="193">
                  <c:v>94.032764434814453</c:v>
                </c:pt>
                <c:pt idx="194">
                  <c:v>94.032764434814453</c:v>
                </c:pt>
                <c:pt idx="195">
                  <c:v>94.157695770263672</c:v>
                </c:pt>
                <c:pt idx="196">
                  <c:v>94.47026252746582</c:v>
                </c:pt>
                <c:pt idx="197">
                  <c:v>94.782590866088867</c:v>
                </c:pt>
                <c:pt idx="198">
                  <c:v>94.845294952392578</c:v>
                </c:pt>
                <c:pt idx="199">
                  <c:v>94.970226287841797</c:v>
                </c:pt>
                <c:pt idx="200">
                  <c:v>94.970226287841797</c:v>
                </c:pt>
                <c:pt idx="201">
                  <c:v>95.157623291015625</c:v>
                </c:pt>
                <c:pt idx="202">
                  <c:v>95.220088958740234</c:v>
                </c:pt>
                <c:pt idx="203">
                  <c:v>95.282793045043945</c:v>
                </c:pt>
                <c:pt idx="204">
                  <c:v>95.282793045043945</c:v>
                </c:pt>
                <c:pt idx="205">
                  <c:v>95.407724380493164</c:v>
                </c:pt>
                <c:pt idx="206">
                  <c:v>95.407724380493164</c:v>
                </c:pt>
                <c:pt idx="207">
                  <c:v>95.345258712768555</c:v>
                </c:pt>
                <c:pt idx="208">
                  <c:v>95.470190048217773</c:v>
                </c:pt>
                <c:pt idx="209">
                  <c:v>95.595121383666992</c:v>
                </c:pt>
                <c:pt idx="210">
                  <c:v>95.595121383666992</c:v>
                </c:pt>
                <c:pt idx="211">
                  <c:v>95.470190048217773</c:v>
                </c:pt>
                <c:pt idx="212">
                  <c:v>95.345258712768555</c:v>
                </c:pt>
                <c:pt idx="213">
                  <c:v>95.282793045043945</c:v>
                </c:pt>
                <c:pt idx="214">
                  <c:v>95.345258712768555</c:v>
                </c:pt>
                <c:pt idx="215">
                  <c:v>95.282793045043945</c:v>
                </c:pt>
                <c:pt idx="216">
                  <c:v>95.157623291015625</c:v>
                </c:pt>
                <c:pt idx="217">
                  <c:v>95.095157623291016</c:v>
                </c:pt>
                <c:pt idx="218">
                  <c:v>94.907760620117188</c:v>
                </c:pt>
                <c:pt idx="219">
                  <c:v>94.845294952392578</c:v>
                </c:pt>
                <c:pt idx="220">
                  <c:v>94.720125198364258</c:v>
                </c:pt>
                <c:pt idx="221">
                  <c:v>94.720125198364258</c:v>
                </c:pt>
                <c:pt idx="222">
                  <c:v>94.720125198364258</c:v>
                </c:pt>
                <c:pt idx="223">
                  <c:v>94.657659530639648</c:v>
                </c:pt>
                <c:pt idx="224">
                  <c:v>94.595193862915039</c:v>
                </c:pt>
                <c:pt idx="225">
                  <c:v>94.595193862915039</c:v>
                </c:pt>
                <c:pt idx="226">
                  <c:v>94.53272819519043</c:v>
                </c:pt>
                <c:pt idx="227">
                  <c:v>94.642043113708496</c:v>
                </c:pt>
                <c:pt idx="228">
                  <c:v>94.720125198364258</c:v>
                </c:pt>
                <c:pt idx="229">
                  <c:v>94.720125198364258</c:v>
                </c:pt>
                <c:pt idx="230">
                  <c:v>94.595193862915039</c:v>
                </c:pt>
                <c:pt idx="231">
                  <c:v>94.595193862915039</c:v>
                </c:pt>
                <c:pt idx="232">
                  <c:v>94.657659530639648</c:v>
                </c:pt>
                <c:pt idx="233">
                  <c:v>94.720125198364258</c:v>
                </c:pt>
                <c:pt idx="234">
                  <c:v>94.720125198364258</c:v>
                </c:pt>
                <c:pt idx="235">
                  <c:v>94.782590866088867</c:v>
                </c:pt>
                <c:pt idx="236">
                  <c:v>94.845294952392578</c:v>
                </c:pt>
                <c:pt idx="237">
                  <c:v>94.907760620117188</c:v>
                </c:pt>
                <c:pt idx="238">
                  <c:v>94.970226287841797</c:v>
                </c:pt>
                <c:pt idx="239">
                  <c:v>94.970226287841797</c:v>
                </c:pt>
                <c:pt idx="240">
                  <c:v>95.032691955566406</c:v>
                </c:pt>
                <c:pt idx="241">
                  <c:v>95.032691955566406</c:v>
                </c:pt>
                <c:pt idx="242">
                  <c:v>95.095157623291016</c:v>
                </c:pt>
                <c:pt idx="243">
                  <c:v>95.220088958740234</c:v>
                </c:pt>
                <c:pt idx="244">
                  <c:v>95.345258712768555</c:v>
                </c:pt>
                <c:pt idx="245">
                  <c:v>95.470190048217773</c:v>
                </c:pt>
                <c:pt idx="246">
                  <c:v>95.532655715942383</c:v>
                </c:pt>
                <c:pt idx="247">
                  <c:v>95.720291137695313</c:v>
                </c:pt>
                <c:pt idx="248">
                  <c:v>95.907688140869141</c:v>
                </c:pt>
                <c:pt idx="249">
                  <c:v>95.97015380859375</c:v>
                </c:pt>
                <c:pt idx="250">
                  <c:v>96.220254898071289</c:v>
                </c:pt>
                <c:pt idx="251">
                  <c:v>96.470117568969727</c:v>
                </c:pt>
                <c:pt idx="252">
                  <c:v>96.595287322998047</c:v>
                </c:pt>
                <c:pt idx="253">
                  <c:v>96.782684326171875</c:v>
                </c:pt>
                <c:pt idx="254">
                  <c:v>96.907615661621094</c:v>
                </c:pt>
                <c:pt idx="255">
                  <c:v>97.095251083374023</c:v>
                </c:pt>
                <c:pt idx="256">
                  <c:v>97.220182418823242</c:v>
                </c:pt>
                <c:pt idx="257">
                  <c:v>97.532749176025391</c:v>
                </c:pt>
                <c:pt idx="258">
                  <c:v>97.720146179199219</c:v>
                </c:pt>
                <c:pt idx="259">
                  <c:v>97.845315933227539</c:v>
                </c:pt>
                <c:pt idx="260">
                  <c:v>98.095178604125977</c:v>
                </c:pt>
                <c:pt idx="261">
                  <c:v>98.220348358154297</c:v>
                </c:pt>
                <c:pt idx="262">
                  <c:v>98.345279693603516</c:v>
                </c:pt>
                <c:pt idx="263">
                  <c:v>98.532676696777344</c:v>
                </c:pt>
                <c:pt idx="264">
                  <c:v>98.657846450805664</c:v>
                </c:pt>
                <c:pt idx="265">
                  <c:v>98.907709121704102</c:v>
                </c:pt>
                <c:pt idx="266">
                  <c:v>99.157810211181641</c:v>
                </c:pt>
                <c:pt idx="267">
                  <c:v>99.345207214355469</c:v>
                </c:pt>
                <c:pt idx="268">
                  <c:v>99.595308303833008</c:v>
                </c:pt>
                <c:pt idx="269">
                  <c:v>99.782705307006836</c:v>
                </c:pt>
                <c:pt idx="270">
                  <c:v>99.970340728759766</c:v>
                </c:pt>
                <c:pt idx="271">
                  <c:v>100.34537315368652</c:v>
                </c:pt>
                <c:pt idx="272">
                  <c:v>100.59523582458496</c:v>
                </c:pt>
                <c:pt idx="273">
                  <c:v>100.8453369140625</c:v>
                </c:pt>
                <c:pt idx="274">
                  <c:v>101.09519958496094</c:v>
                </c:pt>
                <c:pt idx="275">
                  <c:v>101.40776634216309</c:v>
                </c:pt>
                <c:pt idx="276">
                  <c:v>101.59540176391602</c:v>
                </c:pt>
                <c:pt idx="277">
                  <c:v>101.78279876708984</c:v>
                </c:pt>
                <c:pt idx="278">
                  <c:v>101.90773010253906</c:v>
                </c:pt>
                <c:pt idx="279">
                  <c:v>102.22029685974121</c:v>
                </c:pt>
                <c:pt idx="280">
                  <c:v>102.40769386291504</c:v>
                </c:pt>
                <c:pt idx="281">
                  <c:v>102.65779495239258</c:v>
                </c:pt>
                <c:pt idx="282">
                  <c:v>102.97036170959473</c:v>
                </c:pt>
                <c:pt idx="283">
                  <c:v>103.09529304504395</c:v>
                </c:pt>
                <c:pt idx="284">
                  <c:v>103.34539413452148</c:v>
                </c:pt>
                <c:pt idx="285">
                  <c:v>103.4703254699707</c:v>
                </c:pt>
                <c:pt idx="286">
                  <c:v>103.90782356262207</c:v>
                </c:pt>
                <c:pt idx="287">
                  <c:v>103.90782356262207</c:v>
                </c:pt>
                <c:pt idx="288">
                  <c:v>104.0952205657959</c:v>
                </c:pt>
                <c:pt idx="289">
                  <c:v>104.22039031982422</c:v>
                </c:pt>
                <c:pt idx="290">
                  <c:v>104.47025299072266</c:v>
                </c:pt>
                <c:pt idx="291">
                  <c:v>104.65788841247559</c:v>
                </c:pt>
                <c:pt idx="292">
                  <c:v>104.7828197479248</c:v>
                </c:pt>
                <c:pt idx="293">
                  <c:v>104.90775108337402</c:v>
                </c:pt>
                <c:pt idx="294">
                  <c:v>105.22031784057617</c:v>
                </c:pt>
                <c:pt idx="295">
                  <c:v>105.34524917602539</c:v>
                </c:pt>
                <c:pt idx="296">
                  <c:v>105.53288459777832</c:v>
                </c:pt>
                <c:pt idx="297">
                  <c:v>105.53288459777832</c:v>
                </c:pt>
                <c:pt idx="298">
                  <c:v>105.72028160095215</c:v>
                </c:pt>
                <c:pt idx="299">
                  <c:v>105.90791702270508</c:v>
                </c:pt>
                <c:pt idx="300">
                  <c:v>105.97038269042969</c:v>
                </c:pt>
                <c:pt idx="301">
                  <c:v>106.09531402587891</c:v>
                </c:pt>
                <c:pt idx="302">
                  <c:v>106.22024536132812</c:v>
                </c:pt>
                <c:pt idx="303">
                  <c:v>106.28294944763184</c:v>
                </c:pt>
                <c:pt idx="304">
                  <c:v>106.34541511535645</c:v>
                </c:pt>
                <c:pt idx="305">
                  <c:v>106.34541511535645</c:v>
                </c:pt>
                <c:pt idx="306">
                  <c:v>106.40788078308105</c:v>
                </c:pt>
                <c:pt idx="307">
                  <c:v>106.47034645080566</c:v>
                </c:pt>
                <c:pt idx="308">
                  <c:v>106.47034645080566</c:v>
                </c:pt>
                <c:pt idx="309">
                  <c:v>106.53281211853027</c:v>
                </c:pt>
                <c:pt idx="310">
                  <c:v>106.65798187255859</c:v>
                </c:pt>
                <c:pt idx="311">
                  <c:v>106.65798187255859</c:v>
                </c:pt>
                <c:pt idx="312">
                  <c:v>106.7204475402832</c:v>
                </c:pt>
                <c:pt idx="313">
                  <c:v>106.7204475402832</c:v>
                </c:pt>
                <c:pt idx="314">
                  <c:v>106.62662982940674</c:v>
                </c:pt>
                <c:pt idx="315">
                  <c:v>106.53281211853027</c:v>
                </c:pt>
                <c:pt idx="316">
                  <c:v>106.53281211853027</c:v>
                </c:pt>
                <c:pt idx="317">
                  <c:v>106.65798187255859</c:v>
                </c:pt>
                <c:pt idx="318">
                  <c:v>106.65798187255859</c:v>
                </c:pt>
                <c:pt idx="319">
                  <c:v>106.65798187255859</c:v>
                </c:pt>
                <c:pt idx="320">
                  <c:v>106.6892147064209</c:v>
                </c:pt>
                <c:pt idx="321">
                  <c:v>106.7204475402832</c:v>
                </c:pt>
                <c:pt idx="322">
                  <c:v>106.7204475402832</c:v>
                </c:pt>
                <c:pt idx="323">
                  <c:v>106.65798187255859</c:v>
                </c:pt>
                <c:pt idx="324">
                  <c:v>106.59527778625488</c:v>
                </c:pt>
                <c:pt idx="325">
                  <c:v>106.40788078308105</c:v>
                </c:pt>
                <c:pt idx="326">
                  <c:v>106.40788078308105</c:v>
                </c:pt>
                <c:pt idx="327">
                  <c:v>106.47034645080566</c:v>
                </c:pt>
                <c:pt idx="328">
                  <c:v>106.59539699554443</c:v>
                </c:pt>
                <c:pt idx="329">
                  <c:v>106.7204475402832</c:v>
                </c:pt>
                <c:pt idx="330">
                  <c:v>106.78291320800781</c:v>
                </c:pt>
                <c:pt idx="331">
                  <c:v>107.03277587890625</c:v>
                </c:pt>
                <c:pt idx="332">
                  <c:v>107.3453426361084</c:v>
                </c:pt>
                <c:pt idx="333">
                  <c:v>107.59544372558594</c:v>
                </c:pt>
                <c:pt idx="334">
                  <c:v>108.09540748596191</c:v>
                </c:pt>
                <c:pt idx="335">
                  <c:v>108.59537124633789</c:v>
                </c:pt>
                <c:pt idx="336">
                  <c:v>109.09533500671387</c:v>
                </c:pt>
                <c:pt idx="337">
                  <c:v>109.84539985656738</c:v>
                </c:pt>
                <c:pt idx="338">
                  <c:v>110.5954647064209</c:v>
                </c:pt>
                <c:pt idx="339">
                  <c:v>111.2828254699707</c:v>
                </c:pt>
                <c:pt idx="340">
                  <c:v>112.09535598754883</c:v>
                </c:pt>
                <c:pt idx="341">
                  <c:v>113.09552192687988</c:v>
                </c:pt>
                <c:pt idx="342">
                  <c:v>114.03298377990723</c:v>
                </c:pt>
                <c:pt idx="343">
                  <c:v>115.22054672241211</c:v>
                </c:pt>
                <c:pt idx="344">
                  <c:v>116.34540557861328</c:v>
                </c:pt>
                <c:pt idx="345">
                  <c:v>117.40803718566895</c:v>
                </c:pt>
                <c:pt idx="346">
                  <c:v>118.34549903869629</c:v>
                </c:pt>
                <c:pt idx="347">
                  <c:v>119.40813064575195</c:v>
                </c:pt>
                <c:pt idx="348">
                  <c:v>120.59569358825684</c:v>
                </c:pt>
                <c:pt idx="349">
                  <c:v>121.47068977355957</c:v>
                </c:pt>
                <c:pt idx="350">
                  <c:v>122.47061729431152</c:v>
                </c:pt>
                <c:pt idx="351">
                  <c:v>123.53301048278809</c:v>
                </c:pt>
                <c:pt idx="352">
                  <c:v>124.22060966491699</c:v>
                </c:pt>
                <c:pt idx="353">
                  <c:v>125.09560585021973</c:v>
                </c:pt>
                <c:pt idx="354">
                  <c:v>125.78320503234863</c:v>
                </c:pt>
                <c:pt idx="355">
                  <c:v>126.28316879272461</c:v>
                </c:pt>
                <c:pt idx="356">
                  <c:v>126.78313255310059</c:v>
                </c:pt>
                <c:pt idx="357">
                  <c:v>127.15816497802734</c:v>
                </c:pt>
                <c:pt idx="358">
                  <c:v>127.78329849243164</c:v>
                </c:pt>
                <c:pt idx="359">
                  <c:v>127.97069549560547</c:v>
                </c:pt>
                <c:pt idx="360">
                  <c:v>128.1580924987793</c:v>
                </c:pt>
                <c:pt idx="361">
                  <c:v>128.22079658508301</c:v>
                </c:pt>
                <c:pt idx="362">
                  <c:v>128.09562683105469</c:v>
                </c:pt>
                <c:pt idx="363">
                  <c:v>128.03316116333008</c:v>
                </c:pt>
                <c:pt idx="364">
                  <c:v>127.78329849243164</c:v>
                </c:pt>
                <c:pt idx="365">
                  <c:v>127.28309631347656</c:v>
                </c:pt>
                <c:pt idx="366">
                  <c:v>126.78313255310059</c:v>
                </c:pt>
                <c:pt idx="367">
                  <c:v>126.40810012817383</c:v>
                </c:pt>
                <c:pt idx="368">
                  <c:v>125.78320503234863</c:v>
                </c:pt>
                <c:pt idx="369">
                  <c:v>124.84574317932129</c:v>
                </c:pt>
                <c:pt idx="370">
                  <c:v>123.84557723999023</c:v>
                </c:pt>
                <c:pt idx="371">
                  <c:v>122.90811538696289</c:v>
                </c:pt>
                <c:pt idx="372">
                  <c:v>121.78301811218262</c:v>
                </c:pt>
                <c:pt idx="373">
                  <c:v>120.47052383422852</c:v>
                </c:pt>
                <c:pt idx="374">
                  <c:v>119.0955638885498</c:v>
                </c:pt>
                <c:pt idx="375">
                  <c:v>117.59543418884277</c:v>
                </c:pt>
                <c:pt idx="376">
                  <c:v>116.15800857543945</c:v>
                </c:pt>
                <c:pt idx="377">
                  <c:v>114.65787887573242</c:v>
                </c:pt>
                <c:pt idx="378">
                  <c:v>113.09552192687988</c:v>
                </c:pt>
                <c:pt idx="379">
                  <c:v>111.40799522399902</c:v>
                </c:pt>
                <c:pt idx="380">
                  <c:v>109.47036743164062</c:v>
                </c:pt>
                <c:pt idx="381">
                  <c:v>107.65790939331055</c:v>
                </c:pt>
                <c:pt idx="382">
                  <c:v>106.0328483581543</c:v>
                </c:pt>
                <c:pt idx="383">
                  <c:v>104.34532165527344</c:v>
                </c:pt>
                <c:pt idx="384">
                  <c:v>102.7827262878418</c:v>
                </c:pt>
                <c:pt idx="385">
                  <c:v>101.15766525268555</c:v>
                </c:pt>
                <c:pt idx="386">
                  <c:v>99.720239639282227</c:v>
                </c:pt>
                <c:pt idx="387">
                  <c:v>98.345279693603516</c:v>
                </c:pt>
                <c:pt idx="388">
                  <c:v>97.282648086547852</c:v>
                </c:pt>
                <c:pt idx="389">
                  <c:v>96.032619476318359</c:v>
                </c:pt>
                <c:pt idx="390">
                  <c:v>94.970226287841797</c:v>
                </c:pt>
                <c:pt idx="391">
                  <c:v>94.032764434814453</c:v>
                </c:pt>
                <c:pt idx="392">
                  <c:v>93.282699584960938</c:v>
                </c:pt>
                <c:pt idx="393">
                  <c:v>92.657566070556641</c:v>
                </c:pt>
                <c:pt idx="394">
                  <c:v>92.157602310180664</c:v>
                </c:pt>
                <c:pt idx="395">
                  <c:v>91.657638549804688</c:v>
                </c:pt>
                <c:pt idx="396">
                  <c:v>91.22014045715332</c:v>
                </c:pt>
                <c:pt idx="397">
                  <c:v>90.782642364501953</c:v>
                </c:pt>
                <c:pt idx="398">
                  <c:v>90.345144271850586</c:v>
                </c:pt>
                <c:pt idx="399">
                  <c:v>90.220212936401367</c:v>
                </c:pt>
                <c:pt idx="400">
                  <c:v>90.17949104309082</c:v>
                </c:pt>
                <c:pt idx="401">
                  <c:v>89.72325325012207</c:v>
                </c:pt>
                <c:pt idx="402">
                  <c:v>89.491987228393555</c:v>
                </c:pt>
                <c:pt idx="403">
                  <c:v>89.235734939575195</c:v>
                </c:pt>
                <c:pt idx="404">
                  <c:v>89.035725593566895</c:v>
                </c:pt>
                <c:pt idx="405">
                  <c:v>88.798236846923828</c:v>
                </c:pt>
                <c:pt idx="406">
                  <c:v>88.591980934143066</c:v>
                </c:pt>
                <c:pt idx="407">
                  <c:v>88.435721397399902</c:v>
                </c:pt>
                <c:pt idx="408">
                  <c:v>88.273215293884277</c:v>
                </c:pt>
                <c:pt idx="409">
                  <c:v>88.110733032226563</c:v>
                </c:pt>
                <c:pt idx="410">
                  <c:v>87.891960144042969</c:v>
                </c:pt>
                <c:pt idx="411">
                  <c:v>87.64195442199707</c:v>
                </c:pt>
                <c:pt idx="412">
                  <c:v>87.51070499420166</c:v>
                </c:pt>
                <c:pt idx="413">
                  <c:v>87.404465675354004</c:v>
                </c:pt>
                <c:pt idx="414">
                  <c:v>87.31071949005127</c:v>
                </c:pt>
                <c:pt idx="415">
                  <c:v>87.229466438293457</c:v>
                </c:pt>
                <c:pt idx="416">
                  <c:v>87.079453468322754</c:v>
                </c:pt>
                <c:pt idx="417">
                  <c:v>86.960697174072266</c:v>
                </c:pt>
                <c:pt idx="418">
                  <c:v>86.879444122314453</c:v>
                </c:pt>
                <c:pt idx="419">
                  <c:v>86.785697937011719</c:v>
                </c:pt>
                <c:pt idx="420">
                  <c:v>86.741948127746582</c:v>
                </c:pt>
                <c:pt idx="421">
                  <c:v>86.760711669921875</c:v>
                </c:pt>
                <c:pt idx="422">
                  <c:v>86.760711669921875</c:v>
                </c:pt>
                <c:pt idx="423">
                  <c:v>86.760705709457397</c:v>
                </c:pt>
                <c:pt idx="424">
                  <c:v>86.741948127746582</c:v>
                </c:pt>
                <c:pt idx="425">
                  <c:v>86.779451370239258</c:v>
                </c:pt>
                <c:pt idx="426">
                  <c:v>86.810708045959473</c:v>
                </c:pt>
                <c:pt idx="427">
                  <c:v>86.841940879821777</c:v>
                </c:pt>
                <c:pt idx="428">
                  <c:v>86.910700798034668</c:v>
                </c:pt>
                <c:pt idx="429">
                  <c:v>86.941957473754883</c:v>
                </c:pt>
                <c:pt idx="430">
                  <c:v>87.010693550109863</c:v>
                </c:pt>
                <c:pt idx="431">
                  <c:v>87.066960334777832</c:v>
                </c:pt>
                <c:pt idx="432">
                  <c:v>87.085700035095215</c:v>
                </c:pt>
                <c:pt idx="433">
                  <c:v>87.148213386535645</c:v>
                </c:pt>
                <c:pt idx="434">
                  <c:v>87.266969680786133</c:v>
                </c:pt>
                <c:pt idx="435">
                  <c:v>87.291955947875977</c:v>
                </c:pt>
                <c:pt idx="436">
                  <c:v>87.466955184936523</c:v>
                </c:pt>
                <c:pt idx="437">
                  <c:v>87.585711479187012</c:v>
                </c:pt>
                <c:pt idx="438">
                  <c:v>87.816977500915527</c:v>
                </c:pt>
                <c:pt idx="439">
                  <c:v>88.073229789733887</c:v>
                </c:pt>
                <c:pt idx="440">
                  <c:v>88.248229026794434</c:v>
                </c:pt>
                <c:pt idx="441">
                  <c:v>88.448214530944824</c:v>
                </c:pt>
                <c:pt idx="442">
                  <c:v>88.829493522644043</c:v>
                </c:pt>
                <c:pt idx="443">
                  <c:v>89.248228073120117</c:v>
                </c:pt>
                <c:pt idx="444">
                  <c:v>89.610743522644043</c:v>
                </c:pt>
                <c:pt idx="445">
                  <c:v>89.960741996765137</c:v>
                </c:pt>
                <c:pt idx="446">
                  <c:v>90.392017364501953</c:v>
                </c:pt>
                <c:pt idx="447">
                  <c:v>90.854501724243164</c:v>
                </c:pt>
                <c:pt idx="448">
                  <c:v>91.248273849487305</c:v>
                </c:pt>
                <c:pt idx="449">
                  <c:v>91.779518127441406</c:v>
                </c:pt>
                <c:pt idx="450">
                  <c:v>92.398285865783691</c:v>
                </c:pt>
                <c:pt idx="451">
                  <c:v>93.060803413391113</c:v>
                </c:pt>
                <c:pt idx="452">
                  <c:v>93.773317337036133</c:v>
                </c:pt>
                <c:pt idx="453">
                  <c:v>94.60456371307373</c:v>
                </c:pt>
                <c:pt idx="454">
                  <c:v>95.323324203491211</c:v>
                </c:pt>
                <c:pt idx="455">
                  <c:v>96.198344230651855</c:v>
                </c:pt>
                <c:pt idx="456">
                  <c:v>96.798348426818848</c:v>
                </c:pt>
                <c:pt idx="457">
                  <c:v>97.704625129699707</c:v>
                </c:pt>
                <c:pt idx="458">
                  <c:v>98.692131042480469</c:v>
                </c:pt>
                <c:pt idx="459">
                  <c:v>99.67339038848877</c:v>
                </c:pt>
                <c:pt idx="460">
                  <c:v>100.77340602874756</c:v>
                </c:pt>
                <c:pt idx="461">
                  <c:v>101.76718235015869</c:v>
                </c:pt>
                <c:pt idx="462">
                  <c:v>102.8984546661377</c:v>
                </c:pt>
                <c:pt idx="463">
                  <c:v>104.16722297668457</c:v>
                </c:pt>
                <c:pt idx="464">
                  <c:v>105.42347431182861</c:v>
                </c:pt>
                <c:pt idx="465">
                  <c:v>106.71725273132324</c:v>
                </c:pt>
                <c:pt idx="466">
                  <c:v>107.99226760864258</c:v>
                </c:pt>
                <c:pt idx="467">
                  <c:v>109.29853916168213</c:v>
                </c:pt>
                <c:pt idx="468">
                  <c:v>110.69231033325195</c:v>
                </c:pt>
                <c:pt idx="469">
                  <c:v>112.06109523773193</c:v>
                </c:pt>
                <c:pt idx="470">
                  <c:v>113.39235305786133</c:v>
                </c:pt>
                <c:pt idx="471">
                  <c:v>114.81113433837891</c:v>
                </c:pt>
                <c:pt idx="472">
                  <c:v>116.22364521026611</c:v>
                </c:pt>
                <c:pt idx="473">
                  <c:v>117.56117343902588</c:v>
                </c:pt>
                <c:pt idx="474">
                  <c:v>118.91119480133057</c:v>
                </c:pt>
                <c:pt idx="475">
                  <c:v>120.10495662689209</c:v>
                </c:pt>
                <c:pt idx="476">
                  <c:v>121.56124114990234</c:v>
                </c:pt>
                <c:pt idx="477">
                  <c:v>122.94876575469971</c:v>
                </c:pt>
                <c:pt idx="478">
                  <c:v>124.10502433776855</c:v>
                </c:pt>
                <c:pt idx="479">
                  <c:v>125.41754245758057</c:v>
                </c:pt>
                <c:pt idx="480">
                  <c:v>126.62382125854492</c:v>
                </c:pt>
                <c:pt idx="481">
                  <c:v>127.93633937835693</c:v>
                </c:pt>
                <c:pt idx="482">
                  <c:v>129.11133766174316</c:v>
                </c:pt>
                <c:pt idx="483">
                  <c:v>130.34887313842773</c:v>
                </c:pt>
                <c:pt idx="484">
                  <c:v>131.64889812469482</c:v>
                </c:pt>
                <c:pt idx="485">
                  <c:v>132.89265632629395</c:v>
                </c:pt>
                <c:pt idx="486">
                  <c:v>133.71140956878662</c:v>
                </c:pt>
                <c:pt idx="487">
                  <c:v>134.86769199371338</c:v>
                </c:pt>
                <c:pt idx="488">
                  <c:v>135.96146106719971</c:v>
                </c:pt>
                <c:pt idx="489">
                  <c:v>137.11147308349609</c:v>
                </c:pt>
                <c:pt idx="490">
                  <c:v>138.15524578094482</c:v>
                </c:pt>
                <c:pt idx="491">
                  <c:v>139.274001121521</c:v>
                </c:pt>
                <c:pt idx="492">
                  <c:v>140.22402763366699</c:v>
                </c:pt>
                <c:pt idx="493">
                  <c:v>141.19279384613037</c:v>
                </c:pt>
                <c:pt idx="494">
                  <c:v>142.06779003143311</c:v>
                </c:pt>
                <c:pt idx="495">
                  <c:v>142.79906749725342</c:v>
                </c:pt>
                <c:pt idx="496">
                  <c:v>143.66157054901123</c:v>
                </c:pt>
                <c:pt idx="497">
                  <c:v>144.39907073974609</c:v>
                </c:pt>
                <c:pt idx="498">
                  <c:v>145.15852928161621</c:v>
                </c:pt>
                <c:pt idx="499">
                  <c:v>145.84589004516602</c:v>
                </c:pt>
                <c:pt idx="500">
                  <c:v>146.59595489501953</c:v>
                </c:pt>
                <c:pt idx="501">
                  <c:v>147.28355407714844</c:v>
                </c:pt>
                <c:pt idx="502">
                  <c:v>147.84598350524902</c:v>
                </c:pt>
                <c:pt idx="503">
                  <c:v>148.72097969055176</c:v>
                </c:pt>
                <c:pt idx="504">
                  <c:v>149.15847778320312</c:v>
                </c:pt>
                <c:pt idx="505">
                  <c:v>149.84607696533203</c:v>
                </c:pt>
                <c:pt idx="506">
                  <c:v>150.53343772888184</c:v>
                </c:pt>
                <c:pt idx="507">
                  <c:v>151.03363990783691</c:v>
                </c:pt>
                <c:pt idx="508">
                  <c:v>151.78346633911133</c:v>
                </c:pt>
                <c:pt idx="509">
                  <c:v>152.28366851806641</c:v>
                </c:pt>
                <c:pt idx="510">
                  <c:v>152.9085636138916</c:v>
                </c:pt>
                <c:pt idx="511">
                  <c:v>153.47099304199219</c:v>
                </c:pt>
                <c:pt idx="512">
                  <c:v>153.72109413146973</c:v>
                </c:pt>
                <c:pt idx="513">
                  <c:v>154.15859222412109</c:v>
                </c:pt>
                <c:pt idx="514">
                  <c:v>154.97112274169922</c:v>
                </c:pt>
                <c:pt idx="515">
                  <c:v>155.15851974487305</c:v>
                </c:pt>
                <c:pt idx="516">
                  <c:v>155.78365325927734</c:v>
                </c:pt>
                <c:pt idx="517">
                  <c:v>156.09622001647949</c:v>
                </c:pt>
                <c:pt idx="518">
                  <c:v>156.34608268737793</c:v>
                </c:pt>
                <c:pt idx="519">
                  <c:v>156.59618377685547</c:v>
                </c:pt>
                <c:pt idx="520">
                  <c:v>157.03368186950684</c:v>
                </c:pt>
                <c:pt idx="521">
                  <c:v>157.53364562988281</c:v>
                </c:pt>
                <c:pt idx="522">
                  <c:v>157.72104263305664</c:v>
                </c:pt>
                <c:pt idx="523">
                  <c:v>158.15854072570801</c:v>
                </c:pt>
                <c:pt idx="524">
                  <c:v>158.40864181518555</c:v>
                </c:pt>
                <c:pt idx="525">
                  <c:v>158.7836742401123</c:v>
                </c:pt>
                <c:pt idx="526">
                  <c:v>159.03377532958984</c:v>
                </c:pt>
                <c:pt idx="527">
                  <c:v>159.28363800048828</c:v>
                </c:pt>
                <c:pt idx="528">
                  <c:v>159.53373908996582</c:v>
                </c:pt>
                <c:pt idx="529">
                  <c:v>159.90877151489258</c:v>
                </c:pt>
                <c:pt idx="530">
                  <c:v>160.22109985351562</c:v>
                </c:pt>
                <c:pt idx="531">
                  <c:v>160.15863418579102</c:v>
                </c:pt>
                <c:pt idx="532">
                  <c:v>160.59613227844238</c:v>
                </c:pt>
                <c:pt idx="533">
                  <c:v>160.84623336791992</c:v>
                </c:pt>
                <c:pt idx="534">
                  <c:v>160.97116470336914</c:v>
                </c:pt>
                <c:pt idx="535">
                  <c:v>161.40866279602051</c:v>
                </c:pt>
                <c:pt idx="536">
                  <c:v>161.40866279602051</c:v>
                </c:pt>
                <c:pt idx="537">
                  <c:v>161.59629821777344</c:v>
                </c:pt>
                <c:pt idx="538">
                  <c:v>161.78369522094727</c:v>
                </c:pt>
                <c:pt idx="539">
                  <c:v>161.47112846374512</c:v>
                </c:pt>
                <c:pt idx="540">
                  <c:v>161.90862655639648</c:v>
                </c:pt>
                <c:pt idx="541">
                  <c:v>161.78369522094727</c:v>
                </c:pt>
                <c:pt idx="542">
                  <c:v>161.90862655639648</c:v>
                </c:pt>
                <c:pt idx="543">
                  <c:v>162.28365898132324</c:v>
                </c:pt>
                <c:pt idx="544">
                  <c:v>161.90862655639648</c:v>
                </c:pt>
                <c:pt idx="545">
                  <c:v>162.59622573852539</c:v>
                </c:pt>
                <c:pt idx="546">
                  <c:v>162.72115707397461</c:v>
                </c:pt>
                <c:pt idx="547">
                  <c:v>162.53376007080078</c:v>
                </c:pt>
                <c:pt idx="548">
                  <c:v>162.53376007080078</c:v>
                </c:pt>
                <c:pt idx="549">
                  <c:v>162.72115707397461</c:v>
                </c:pt>
                <c:pt idx="550">
                  <c:v>163.03372383117676</c:v>
                </c:pt>
                <c:pt idx="551">
                  <c:v>162.84632682800293</c:v>
                </c:pt>
                <c:pt idx="552">
                  <c:v>163.15865516662598</c:v>
                </c:pt>
                <c:pt idx="553">
                  <c:v>162.97125816345215</c:v>
                </c:pt>
                <c:pt idx="554">
                  <c:v>163.03372383117676</c:v>
                </c:pt>
                <c:pt idx="555">
                  <c:v>163.34629058837891</c:v>
                </c:pt>
                <c:pt idx="556">
                  <c:v>163.47122192382812</c:v>
                </c:pt>
                <c:pt idx="557">
                  <c:v>163.22112083435059</c:v>
                </c:pt>
                <c:pt idx="558">
                  <c:v>163.34629058837891</c:v>
                </c:pt>
                <c:pt idx="559">
                  <c:v>163.34629058837891</c:v>
                </c:pt>
                <c:pt idx="560">
                  <c:v>163.53368759155273</c:v>
                </c:pt>
              </c:numCache>
            </c:numRef>
          </c:yVal>
          <c:smooth val="1"/>
        </c:ser>
        <c:ser>
          <c:idx val="8"/>
          <c:order val="8"/>
          <c:tx>
            <c:v>Curve</c:v>
          </c:tx>
          <c:marker>
            <c:symbol val="none"/>
          </c:marker>
          <c:xVal>
            <c:numRef>
              <c:f>Sheet1!$Q$3:$Q$564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Sheet1!$R$3:$R$564</c:f>
              <c:numCache>
                <c:formatCode>General</c:formatCode>
                <c:ptCount val="562"/>
                <c:pt idx="0">
                  <c:v>141.59584045410156</c:v>
                </c:pt>
                <c:pt idx="1">
                  <c:v>144.72103118896484</c:v>
                </c:pt>
                <c:pt idx="2">
                  <c:v>146.09599113464355</c:v>
                </c:pt>
                <c:pt idx="3">
                  <c:v>146.15845680236816</c:v>
                </c:pt>
                <c:pt idx="4">
                  <c:v>146.03352546691895</c:v>
                </c:pt>
                <c:pt idx="5">
                  <c:v>145.65849304199219</c:v>
                </c:pt>
                <c:pt idx="6">
                  <c:v>145.0960636138916</c:v>
                </c:pt>
                <c:pt idx="7">
                  <c:v>145.34592628479004</c:v>
                </c:pt>
                <c:pt idx="8">
                  <c:v>145.40839195251465</c:v>
                </c:pt>
                <c:pt idx="9">
                  <c:v>145.15852928161621</c:v>
                </c:pt>
                <c:pt idx="10">
                  <c:v>144.90842819213867</c:v>
                </c:pt>
                <c:pt idx="11">
                  <c:v>145.53356170654297</c:v>
                </c:pt>
                <c:pt idx="12">
                  <c:v>145.22099494934082</c:v>
                </c:pt>
                <c:pt idx="13">
                  <c:v>144.98656988143921</c:v>
                </c:pt>
                <c:pt idx="14">
                  <c:v>144.65832710266113</c:v>
                </c:pt>
                <c:pt idx="15">
                  <c:v>144.53339576721191</c:v>
                </c:pt>
                <c:pt idx="16">
                  <c:v>144.28353309631348</c:v>
                </c:pt>
                <c:pt idx="17">
                  <c:v>144.65832710266113</c:v>
                </c:pt>
                <c:pt idx="18">
                  <c:v>145.03335952758789</c:v>
                </c:pt>
                <c:pt idx="19">
                  <c:v>144.4084644317627</c:v>
                </c:pt>
                <c:pt idx="20">
                  <c:v>145.03341913223267</c:v>
                </c:pt>
                <c:pt idx="21">
                  <c:v>145.40839195251465</c:v>
                </c:pt>
                <c:pt idx="22">
                  <c:v>145.28346061706543</c:v>
                </c:pt>
                <c:pt idx="23">
                  <c:v>144.78349685668945</c:v>
                </c:pt>
                <c:pt idx="24">
                  <c:v>144.4709300994873</c:v>
                </c:pt>
                <c:pt idx="25">
                  <c:v>144.65832710266113</c:v>
                </c:pt>
                <c:pt idx="26">
                  <c:v>144.4084644317627</c:v>
                </c:pt>
                <c:pt idx="27">
                  <c:v>144.53339576721191</c:v>
                </c:pt>
                <c:pt idx="28">
                  <c:v>144.34599876403809</c:v>
                </c:pt>
                <c:pt idx="29">
                  <c:v>144.54907178878784</c:v>
                </c:pt>
                <c:pt idx="30">
                  <c:v>144.72103118896484</c:v>
                </c:pt>
                <c:pt idx="31">
                  <c:v>144.59586143493652</c:v>
                </c:pt>
                <c:pt idx="32">
                  <c:v>144.53339576721191</c:v>
                </c:pt>
                <c:pt idx="33">
                  <c:v>144.23656463623047</c:v>
                </c:pt>
                <c:pt idx="34">
                  <c:v>143.97096633911133</c:v>
                </c:pt>
                <c:pt idx="35">
                  <c:v>143.84603500366211</c:v>
                </c:pt>
                <c:pt idx="36">
                  <c:v>143.59593391418457</c:v>
                </c:pt>
                <c:pt idx="37">
                  <c:v>143.47100257873535</c:v>
                </c:pt>
                <c:pt idx="38">
                  <c:v>143.28336715698242</c:v>
                </c:pt>
                <c:pt idx="39">
                  <c:v>143.26781034469604</c:v>
                </c:pt>
                <c:pt idx="40">
                  <c:v>143.28336715698242</c:v>
                </c:pt>
                <c:pt idx="41">
                  <c:v>143.03350448608398</c:v>
                </c:pt>
                <c:pt idx="42">
                  <c:v>143.09597015380859</c:v>
                </c:pt>
                <c:pt idx="43">
                  <c:v>142.72093772888184</c:v>
                </c:pt>
                <c:pt idx="44">
                  <c:v>142.28343963623047</c:v>
                </c:pt>
                <c:pt idx="45">
                  <c:v>142.28343963623047</c:v>
                </c:pt>
                <c:pt idx="46">
                  <c:v>142.03333854675293</c:v>
                </c:pt>
                <c:pt idx="47">
                  <c:v>141.59584045410156</c:v>
                </c:pt>
                <c:pt idx="48">
                  <c:v>141.59584045410156</c:v>
                </c:pt>
                <c:pt idx="49">
                  <c:v>141.40844345092773</c:v>
                </c:pt>
                <c:pt idx="50">
                  <c:v>141.1583423614502</c:v>
                </c:pt>
                <c:pt idx="51">
                  <c:v>141.47090911865234</c:v>
                </c:pt>
                <c:pt idx="52">
                  <c:v>141.09587669372559</c:v>
                </c:pt>
                <c:pt idx="53">
                  <c:v>140.533447265625</c:v>
                </c:pt>
                <c:pt idx="54">
                  <c:v>140.59591293334961</c:v>
                </c:pt>
                <c:pt idx="55">
                  <c:v>139.9083137512207</c:v>
                </c:pt>
                <c:pt idx="56">
                  <c:v>139.78338241577148</c:v>
                </c:pt>
                <c:pt idx="57">
                  <c:v>139.84584808349609</c:v>
                </c:pt>
                <c:pt idx="58">
                  <c:v>139.59598541259766</c:v>
                </c:pt>
                <c:pt idx="59">
                  <c:v>139.5334005355835</c:v>
                </c:pt>
                <c:pt idx="60">
                  <c:v>139.40834999084473</c:v>
                </c:pt>
                <c:pt idx="61">
                  <c:v>139.28341865539551</c:v>
                </c:pt>
                <c:pt idx="62">
                  <c:v>139.34588432312012</c:v>
                </c:pt>
                <c:pt idx="63">
                  <c:v>139.28341865539551</c:v>
                </c:pt>
                <c:pt idx="64">
                  <c:v>138.40842247009277</c:v>
                </c:pt>
                <c:pt idx="65">
                  <c:v>138.15832138061523</c:v>
                </c:pt>
                <c:pt idx="66">
                  <c:v>137.9084587097168</c:v>
                </c:pt>
                <c:pt idx="67">
                  <c:v>137.78328895568848</c:v>
                </c:pt>
                <c:pt idx="68">
                  <c:v>137.47072219848633</c:v>
                </c:pt>
                <c:pt idx="69">
                  <c:v>136.97075843811035</c:v>
                </c:pt>
                <c:pt idx="70">
                  <c:v>136.59572601318359</c:v>
                </c:pt>
                <c:pt idx="71">
                  <c:v>136.34586334228516</c:v>
                </c:pt>
                <c:pt idx="72">
                  <c:v>136.47079467773437</c:v>
                </c:pt>
                <c:pt idx="73">
                  <c:v>136.03329658508301</c:v>
                </c:pt>
                <c:pt idx="74">
                  <c:v>135.3456974029541</c:v>
                </c:pt>
                <c:pt idx="75">
                  <c:v>135.40840148925781</c:v>
                </c:pt>
                <c:pt idx="76">
                  <c:v>135.03336906433105</c:v>
                </c:pt>
                <c:pt idx="77">
                  <c:v>134.53340530395508</c:v>
                </c:pt>
                <c:pt idx="78">
                  <c:v>134.34576988220215</c:v>
                </c:pt>
                <c:pt idx="79">
                  <c:v>133.97073745727539</c:v>
                </c:pt>
                <c:pt idx="80">
                  <c:v>133.78334045410156</c:v>
                </c:pt>
                <c:pt idx="81">
                  <c:v>133.28337669372559</c:v>
                </c:pt>
                <c:pt idx="82">
                  <c:v>132.84587860107422</c:v>
                </c:pt>
                <c:pt idx="83">
                  <c:v>132.53331184387207</c:v>
                </c:pt>
                <c:pt idx="84">
                  <c:v>132.22074508666992</c:v>
                </c:pt>
                <c:pt idx="85">
                  <c:v>131.84571266174316</c:v>
                </c:pt>
                <c:pt idx="86">
                  <c:v>131.34574890136719</c:v>
                </c:pt>
                <c:pt idx="87">
                  <c:v>131.22081756591797</c:v>
                </c:pt>
                <c:pt idx="88">
                  <c:v>131.03318214416504</c:v>
                </c:pt>
                <c:pt idx="89">
                  <c:v>130.47075271606445</c:v>
                </c:pt>
                <c:pt idx="90">
                  <c:v>130.40828704833984</c:v>
                </c:pt>
                <c:pt idx="91">
                  <c:v>129.90832328796387</c:v>
                </c:pt>
                <c:pt idx="92">
                  <c:v>129.34565544128418</c:v>
                </c:pt>
                <c:pt idx="93">
                  <c:v>128.90815734863281</c:v>
                </c:pt>
                <c:pt idx="94">
                  <c:v>128.59559059143066</c:v>
                </c:pt>
                <c:pt idx="95">
                  <c:v>128.1580924987793</c:v>
                </c:pt>
                <c:pt idx="96">
                  <c:v>127.59566307067871</c:v>
                </c:pt>
                <c:pt idx="97">
                  <c:v>127.40826606750488</c:v>
                </c:pt>
                <c:pt idx="98">
                  <c:v>126.97076797485352</c:v>
                </c:pt>
                <c:pt idx="99">
                  <c:v>126.47056579589844</c:v>
                </c:pt>
                <c:pt idx="100">
                  <c:v>126.03306770324707</c:v>
                </c:pt>
                <c:pt idx="101">
                  <c:v>125.65827369689941</c:v>
                </c:pt>
                <c:pt idx="102">
                  <c:v>125.47063827514648</c:v>
                </c:pt>
                <c:pt idx="103">
                  <c:v>125.03314018249512</c:v>
                </c:pt>
                <c:pt idx="104">
                  <c:v>124.22060966491699</c:v>
                </c:pt>
                <c:pt idx="105">
                  <c:v>123.97074699401855</c:v>
                </c:pt>
                <c:pt idx="106">
                  <c:v>123.40807914733887</c:v>
                </c:pt>
                <c:pt idx="107">
                  <c:v>122.84564971923828</c:v>
                </c:pt>
                <c:pt idx="108">
                  <c:v>122.15805053710937</c:v>
                </c:pt>
                <c:pt idx="109">
                  <c:v>121.84548377990723</c:v>
                </c:pt>
                <c:pt idx="110">
                  <c:v>121.28305435180664</c:v>
                </c:pt>
                <c:pt idx="111">
                  <c:v>120.84555625915527</c:v>
                </c:pt>
                <c:pt idx="112">
                  <c:v>120.53298950195312</c:v>
                </c:pt>
                <c:pt idx="113">
                  <c:v>119.720458984375</c:v>
                </c:pt>
                <c:pt idx="114">
                  <c:v>119.15802955627441</c:v>
                </c:pt>
                <c:pt idx="115">
                  <c:v>118.65806579589844</c:v>
                </c:pt>
                <c:pt idx="116">
                  <c:v>118.22056770324707</c:v>
                </c:pt>
                <c:pt idx="117">
                  <c:v>117.53296852111816</c:v>
                </c:pt>
                <c:pt idx="118">
                  <c:v>116.90807342529297</c:v>
                </c:pt>
                <c:pt idx="119">
                  <c:v>116.34540557861328</c:v>
                </c:pt>
                <c:pt idx="120">
                  <c:v>115.90790748596191</c:v>
                </c:pt>
                <c:pt idx="121">
                  <c:v>115.22054672241211</c:v>
                </c:pt>
                <c:pt idx="122">
                  <c:v>114.84551429748535</c:v>
                </c:pt>
                <c:pt idx="123">
                  <c:v>114.47048187255859</c:v>
                </c:pt>
                <c:pt idx="124">
                  <c:v>113.78288269042969</c:v>
                </c:pt>
                <c:pt idx="125">
                  <c:v>113.15798759460449</c:v>
                </c:pt>
                <c:pt idx="126">
                  <c:v>112.59555816650391</c:v>
                </c:pt>
                <c:pt idx="127">
                  <c:v>111.97042465209961</c:v>
                </c:pt>
                <c:pt idx="128">
                  <c:v>111.2828254699707</c:v>
                </c:pt>
                <c:pt idx="129">
                  <c:v>110.78286170959473</c:v>
                </c:pt>
                <c:pt idx="130">
                  <c:v>110.15796661376953</c:v>
                </c:pt>
                <c:pt idx="131">
                  <c:v>109.59529876708984</c:v>
                </c:pt>
                <c:pt idx="132">
                  <c:v>109.09533500671387</c:v>
                </c:pt>
                <c:pt idx="133">
                  <c:v>108.47043991088867</c:v>
                </c:pt>
                <c:pt idx="134">
                  <c:v>107.9704761505127</c:v>
                </c:pt>
                <c:pt idx="135">
                  <c:v>107.40780830383301</c:v>
                </c:pt>
                <c:pt idx="136">
                  <c:v>106.97031021118164</c:v>
                </c:pt>
                <c:pt idx="137">
                  <c:v>106.28294944763184</c:v>
                </c:pt>
                <c:pt idx="138">
                  <c:v>105.72028160095215</c:v>
                </c:pt>
                <c:pt idx="139">
                  <c:v>105.34524917602539</c:v>
                </c:pt>
                <c:pt idx="140">
                  <c:v>104.90775108337402</c:v>
                </c:pt>
                <c:pt idx="141">
                  <c:v>104.34532165527344</c:v>
                </c:pt>
                <c:pt idx="142">
                  <c:v>103.84535789489746</c:v>
                </c:pt>
                <c:pt idx="143">
                  <c:v>103.40785980224609</c:v>
                </c:pt>
                <c:pt idx="144">
                  <c:v>102.90789604187012</c:v>
                </c:pt>
                <c:pt idx="145">
                  <c:v>102.53286361694336</c:v>
                </c:pt>
                <c:pt idx="146">
                  <c:v>101.97019577026367</c:v>
                </c:pt>
                <c:pt idx="147">
                  <c:v>101.65786743164062</c:v>
                </c:pt>
                <c:pt idx="148">
                  <c:v>101.28283500671387</c:v>
                </c:pt>
                <c:pt idx="149">
                  <c:v>100.78287124633789</c:v>
                </c:pt>
                <c:pt idx="150">
                  <c:v>100.34537315368652</c:v>
                </c:pt>
                <c:pt idx="151">
                  <c:v>100.03280639648437</c:v>
                </c:pt>
                <c:pt idx="152">
                  <c:v>99.657773971557617</c:v>
                </c:pt>
                <c:pt idx="153">
                  <c:v>99.22027587890625</c:v>
                </c:pt>
                <c:pt idx="154">
                  <c:v>98.720312118530273</c:v>
                </c:pt>
                <c:pt idx="155">
                  <c:v>98.345279693603516</c:v>
                </c:pt>
                <c:pt idx="156">
                  <c:v>97.970247268676758</c:v>
                </c:pt>
                <c:pt idx="157">
                  <c:v>97.59521484375</c:v>
                </c:pt>
                <c:pt idx="158">
                  <c:v>97.407817840576172</c:v>
                </c:pt>
                <c:pt idx="159">
                  <c:v>97.157716751098633</c:v>
                </c:pt>
                <c:pt idx="160">
                  <c:v>96.782684326171875</c:v>
                </c:pt>
                <c:pt idx="161">
                  <c:v>96.657752990722656</c:v>
                </c:pt>
                <c:pt idx="162">
                  <c:v>96.345186233520508</c:v>
                </c:pt>
                <c:pt idx="163">
                  <c:v>96.345186233520508</c:v>
                </c:pt>
                <c:pt idx="164">
                  <c:v>96.15778923034668</c:v>
                </c:pt>
                <c:pt idx="165">
                  <c:v>96.032619476318359</c:v>
                </c:pt>
                <c:pt idx="166">
                  <c:v>95.907688140869141</c:v>
                </c:pt>
                <c:pt idx="167">
                  <c:v>95.657587051391602</c:v>
                </c:pt>
                <c:pt idx="168">
                  <c:v>95.532655715942383</c:v>
                </c:pt>
                <c:pt idx="169">
                  <c:v>95.532655715942383</c:v>
                </c:pt>
                <c:pt idx="170">
                  <c:v>95.407724380493164</c:v>
                </c:pt>
                <c:pt idx="171">
                  <c:v>95.282793045043945</c:v>
                </c:pt>
                <c:pt idx="172">
                  <c:v>95.095157623291016</c:v>
                </c:pt>
                <c:pt idx="173">
                  <c:v>95.095157623291016</c:v>
                </c:pt>
                <c:pt idx="174">
                  <c:v>95.032691955566406</c:v>
                </c:pt>
                <c:pt idx="175">
                  <c:v>94.970226287841797</c:v>
                </c:pt>
                <c:pt idx="176">
                  <c:v>95.095157623291016</c:v>
                </c:pt>
                <c:pt idx="177">
                  <c:v>94.970226287841797</c:v>
                </c:pt>
                <c:pt idx="178">
                  <c:v>95.032691955566406</c:v>
                </c:pt>
                <c:pt idx="179">
                  <c:v>95.095157623291016</c:v>
                </c:pt>
                <c:pt idx="180">
                  <c:v>95.282793045043945</c:v>
                </c:pt>
                <c:pt idx="181">
                  <c:v>95.220088958740234</c:v>
                </c:pt>
                <c:pt idx="182">
                  <c:v>95.345258712768555</c:v>
                </c:pt>
                <c:pt idx="183">
                  <c:v>95.407724380493164</c:v>
                </c:pt>
                <c:pt idx="184">
                  <c:v>95.532655715942383</c:v>
                </c:pt>
                <c:pt idx="185">
                  <c:v>95.720291137695313</c:v>
                </c:pt>
                <c:pt idx="186">
                  <c:v>95.845222473144531</c:v>
                </c:pt>
                <c:pt idx="187">
                  <c:v>96.282720565795898</c:v>
                </c:pt>
                <c:pt idx="188">
                  <c:v>96.282720565795898</c:v>
                </c:pt>
                <c:pt idx="189">
                  <c:v>96.407651901245117</c:v>
                </c:pt>
                <c:pt idx="190">
                  <c:v>96.657752990722656</c:v>
                </c:pt>
                <c:pt idx="191">
                  <c:v>96.845149993896484</c:v>
                </c:pt>
                <c:pt idx="192">
                  <c:v>96.970319747924805</c:v>
                </c:pt>
                <c:pt idx="193">
                  <c:v>97.157716751098633</c:v>
                </c:pt>
                <c:pt idx="194">
                  <c:v>97.345113754272461</c:v>
                </c:pt>
                <c:pt idx="195">
                  <c:v>97.532749176025391</c:v>
                </c:pt>
                <c:pt idx="196">
                  <c:v>97.782611846923828</c:v>
                </c:pt>
                <c:pt idx="197">
                  <c:v>97.970247268676758</c:v>
                </c:pt>
                <c:pt idx="198">
                  <c:v>98.095178604125977</c:v>
                </c:pt>
                <c:pt idx="199">
                  <c:v>98.220348358154297</c:v>
                </c:pt>
                <c:pt idx="200">
                  <c:v>98.407745361328125</c:v>
                </c:pt>
                <c:pt idx="201">
                  <c:v>98.532676696777344</c:v>
                </c:pt>
                <c:pt idx="202">
                  <c:v>98.595142364501953</c:v>
                </c:pt>
                <c:pt idx="203">
                  <c:v>98.657846450805664</c:v>
                </c:pt>
                <c:pt idx="204">
                  <c:v>98.720312118530273</c:v>
                </c:pt>
                <c:pt idx="205">
                  <c:v>98.845243453979492</c:v>
                </c:pt>
                <c:pt idx="206">
                  <c:v>98.907709121704102</c:v>
                </c:pt>
                <c:pt idx="207">
                  <c:v>98.970174789428711</c:v>
                </c:pt>
                <c:pt idx="208">
                  <c:v>99.03264045715332</c:v>
                </c:pt>
                <c:pt idx="209">
                  <c:v>99.157810211181641</c:v>
                </c:pt>
                <c:pt idx="210">
                  <c:v>99.095344543457031</c:v>
                </c:pt>
                <c:pt idx="211">
                  <c:v>99.03264045715332</c:v>
                </c:pt>
                <c:pt idx="212">
                  <c:v>99.03264045715332</c:v>
                </c:pt>
                <c:pt idx="213">
                  <c:v>98.907709121704102</c:v>
                </c:pt>
                <c:pt idx="214">
                  <c:v>98.970174789428711</c:v>
                </c:pt>
                <c:pt idx="215">
                  <c:v>98.907709121704102</c:v>
                </c:pt>
                <c:pt idx="216">
                  <c:v>98.907709121704102</c:v>
                </c:pt>
                <c:pt idx="217">
                  <c:v>98.907709121704102</c:v>
                </c:pt>
                <c:pt idx="218">
                  <c:v>98.782777786254883</c:v>
                </c:pt>
                <c:pt idx="219">
                  <c:v>98.657846450805664</c:v>
                </c:pt>
                <c:pt idx="220">
                  <c:v>98.720312118530273</c:v>
                </c:pt>
                <c:pt idx="221">
                  <c:v>98.657846450805664</c:v>
                </c:pt>
                <c:pt idx="222">
                  <c:v>98.595142364501953</c:v>
                </c:pt>
                <c:pt idx="223">
                  <c:v>98.595142364501953</c:v>
                </c:pt>
                <c:pt idx="224">
                  <c:v>98.595142364501953</c:v>
                </c:pt>
                <c:pt idx="225">
                  <c:v>98.532676696777344</c:v>
                </c:pt>
                <c:pt idx="226">
                  <c:v>98.657846450805664</c:v>
                </c:pt>
                <c:pt idx="227">
                  <c:v>98.595142364501953</c:v>
                </c:pt>
                <c:pt idx="228">
                  <c:v>98.720312118530273</c:v>
                </c:pt>
                <c:pt idx="229">
                  <c:v>98.720312118530273</c:v>
                </c:pt>
                <c:pt idx="230">
                  <c:v>98.735928535461426</c:v>
                </c:pt>
                <c:pt idx="231">
                  <c:v>98.720312118530273</c:v>
                </c:pt>
                <c:pt idx="232">
                  <c:v>98.782777786254883</c:v>
                </c:pt>
                <c:pt idx="233">
                  <c:v>98.845243453979492</c:v>
                </c:pt>
                <c:pt idx="234">
                  <c:v>98.970174789428711</c:v>
                </c:pt>
                <c:pt idx="235">
                  <c:v>99.03264045715332</c:v>
                </c:pt>
                <c:pt idx="236">
                  <c:v>99.095344543457031</c:v>
                </c:pt>
                <c:pt idx="237">
                  <c:v>99.282741546630859</c:v>
                </c:pt>
                <c:pt idx="238">
                  <c:v>99.345207214355469</c:v>
                </c:pt>
                <c:pt idx="239">
                  <c:v>99.392056465148926</c:v>
                </c:pt>
                <c:pt idx="240">
                  <c:v>99.470138549804688</c:v>
                </c:pt>
                <c:pt idx="241">
                  <c:v>99.470138549804688</c:v>
                </c:pt>
                <c:pt idx="242">
                  <c:v>99.720239639282227</c:v>
                </c:pt>
                <c:pt idx="243">
                  <c:v>99.845170974731445</c:v>
                </c:pt>
                <c:pt idx="244">
                  <c:v>99.907875061035156</c:v>
                </c:pt>
                <c:pt idx="245">
                  <c:v>100.15773773193359</c:v>
                </c:pt>
                <c:pt idx="246">
                  <c:v>100.2202033996582</c:v>
                </c:pt>
                <c:pt idx="247">
                  <c:v>100.34537315368652</c:v>
                </c:pt>
                <c:pt idx="248">
                  <c:v>100.53277015686035</c:v>
                </c:pt>
                <c:pt idx="249">
                  <c:v>100.65770149230957</c:v>
                </c:pt>
                <c:pt idx="250">
                  <c:v>100.90780258178711</c:v>
                </c:pt>
                <c:pt idx="251">
                  <c:v>101.22036933898926</c:v>
                </c:pt>
                <c:pt idx="252">
                  <c:v>101.40776634216309</c:v>
                </c:pt>
                <c:pt idx="253">
                  <c:v>101.59540176391602</c:v>
                </c:pt>
                <c:pt idx="254">
                  <c:v>101.78279876708984</c:v>
                </c:pt>
                <c:pt idx="255">
                  <c:v>102.09536552429199</c:v>
                </c:pt>
                <c:pt idx="256">
                  <c:v>102.22029685974121</c:v>
                </c:pt>
                <c:pt idx="257">
                  <c:v>102.53286361694336</c:v>
                </c:pt>
                <c:pt idx="258">
                  <c:v>102.72026062011719</c:v>
                </c:pt>
                <c:pt idx="259">
                  <c:v>102.97036170959473</c:v>
                </c:pt>
                <c:pt idx="260">
                  <c:v>103.22022438049316</c:v>
                </c:pt>
                <c:pt idx="261">
                  <c:v>103.34539413452148</c:v>
                </c:pt>
                <c:pt idx="262">
                  <c:v>103.53279113769531</c:v>
                </c:pt>
                <c:pt idx="263">
                  <c:v>103.84535789489746</c:v>
                </c:pt>
                <c:pt idx="264">
                  <c:v>103.97028923034668</c:v>
                </c:pt>
                <c:pt idx="265">
                  <c:v>104.28285598754883</c:v>
                </c:pt>
                <c:pt idx="266">
                  <c:v>104.53271865844727</c:v>
                </c:pt>
                <c:pt idx="267">
                  <c:v>104.7203540802002</c:v>
                </c:pt>
                <c:pt idx="268">
                  <c:v>104.97045516967773</c:v>
                </c:pt>
                <c:pt idx="269">
                  <c:v>105.28278350830078</c:v>
                </c:pt>
                <c:pt idx="270">
                  <c:v>105.59535026550293</c:v>
                </c:pt>
                <c:pt idx="271">
                  <c:v>105.84545135498047</c:v>
                </c:pt>
                <c:pt idx="272">
                  <c:v>106.15777969360352</c:v>
                </c:pt>
                <c:pt idx="273">
                  <c:v>106.53281211853027</c:v>
                </c:pt>
                <c:pt idx="274">
                  <c:v>106.7204475402832</c:v>
                </c:pt>
                <c:pt idx="275">
                  <c:v>106.90784454345703</c:v>
                </c:pt>
                <c:pt idx="276">
                  <c:v>107.22041130065918</c:v>
                </c:pt>
                <c:pt idx="277">
                  <c:v>107.40780830383301</c:v>
                </c:pt>
                <c:pt idx="278">
                  <c:v>107.65790939331055</c:v>
                </c:pt>
                <c:pt idx="279">
                  <c:v>107.90777206420898</c:v>
                </c:pt>
                <c:pt idx="280">
                  <c:v>108.22033882141113</c:v>
                </c:pt>
                <c:pt idx="281">
                  <c:v>108.22033882141113</c:v>
                </c:pt>
                <c:pt idx="282">
                  <c:v>108.72030258178711</c:v>
                </c:pt>
                <c:pt idx="283">
                  <c:v>108.97040367126465</c:v>
                </c:pt>
                <c:pt idx="284">
                  <c:v>109.09533500671387</c:v>
                </c:pt>
                <c:pt idx="285">
                  <c:v>109.40790176391602</c:v>
                </c:pt>
                <c:pt idx="286">
                  <c:v>109.53283309936523</c:v>
                </c:pt>
                <c:pt idx="287">
                  <c:v>109.84539985656738</c:v>
                </c:pt>
                <c:pt idx="288">
                  <c:v>110.03279685974121</c:v>
                </c:pt>
                <c:pt idx="289">
                  <c:v>110.15796661376953</c:v>
                </c:pt>
                <c:pt idx="290">
                  <c:v>110.34536361694336</c:v>
                </c:pt>
                <c:pt idx="291">
                  <c:v>110.5954647064209</c:v>
                </c:pt>
                <c:pt idx="292">
                  <c:v>110.72039604187012</c:v>
                </c:pt>
                <c:pt idx="293">
                  <c:v>110.97049713134766</c:v>
                </c:pt>
                <c:pt idx="294">
                  <c:v>111.15789413452148</c:v>
                </c:pt>
                <c:pt idx="295">
                  <c:v>111.47046089172363</c:v>
                </c:pt>
                <c:pt idx="296">
                  <c:v>111.59539222717285</c:v>
                </c:pt>
                <c:pt idx="297">
                  <c:v>111.65785789489746</c:v>
                </c:pt>
                <c:pt idx="298">
                  <c:v>111.78302764892578</c:v>
                </c:pt>
                <c:pt idx="299">
                  <c:v>112.03289031982422</c:v>
                </c:pt>
                <c:pt idx="300">
                  <c:v>112.09535598754883</c:v>
                </c:pt>
                <c:pt idx="301">
                  <c:v>112.22052574157715</c:v>
                </c:pt>
                <c:pt idx="302">
                  <c:v>112.47038841247559</c:v>
                </c:pt>
                <c:pt idx="303">
                  <c:v>112.5328540802002</c:v>
                </c:pt>
                <c:pt idx="304">
                  <c:v>112.59555816650391</c:v>
                </c:pt>
                <c:pt idx="305">
                  <c:v>112.5328540802002</c:v>
                </c:pt>
                <c:pt idx="306">
                  <c:v>112.78295516967773</c:v>
                </c:pt>
                <c:pt idx="307">
                  <c:v>112.72048950195312</c:v>
                </c:pt>
                <c:pt idx="308">
                  <c:v>112.90788650512695</c:v>
                </c:pt>
                <c:pt idx="309">
                  <c:v>112.84542083740234</c:v>
                </c:pt>
                <c:pt idx="310">
                  <c:v>112.90788650512695</c:v>
                </c:pt>
                <c:pt idx="311">
                  <c:v>113.09552192687988</c:v>
                </c:pt>
                <c:pt idx="312">
                  <c:v>113.15798759460449</c:v>
                </c:pt>
                <c:pt idx="313">
                  <c:v>113.2204532623291</c:v>
                </c:pt>
                <c:pt idx="314">
                  <c:v>113.40785026550293</c:v>
                </c:pt>
                <c:pt idx="315">
                  <c:v>113.15798759460449</c:v>
                </c:pt>
                <c:pt idx="316">
                  <c:v>113.28291893005371</c:v>
                </c:pt>
                <c:pt idx="317">
                  <c:v>113.40785026550293</c:v>
                </c:pt>
                <c:pt idx="318">
                  <c:v>113.40785026550293</c:v>
                </c:pt>
                <c:pt idx="319">
                  <c:v>113.47055435180664</c:v>
                </c:pt>
                <c:pt idx="320">
                  <c:v>113.47055435180664</c:v>
                </c:pt>
                <c:pt idx="321">
                  <c:v>113.53302001953125</c:v>
                </c:pt>
                <c:pt idx="322">
                  <c:v>113.78288269042969</c:v>
                </c:pt>
                <c:pt idx="323">
                  <c:v>113.8455867767334</c:v>
                </c:pt>
                <c:pt idx="324">
                  <c:v>113.90805244445801</c:v>
                </c:pt>
                <c:pt idx="325">
                  <c:v>113.8455867767334</c:v>
                </c:pt>
                <c:pt idx="326">
                  <c:v>113.78288269042969</c:v>
                </c:pt>
                <c:pt idx="327">
                  <c:v>113.8455867767334</c:v>
                </c:pt>
                <c:pt idx="328">
                  <c:v>114.03298377990723</c:v>
                </c:pt>
                <c:pt idx="329">
                  <c:v>114.15791511535645</c:v>
                </c:pt>
                <c:pt idx="330">
                  <c:v>114.59541320800781</c:v>
                </c:pt>
                <c:pt idx="331">
                  <c:v>114.78304862976074</c:v>
                </c:pt>
                <c:pt idx="332">
                  <c:v>115.09537696838379</c:v>
                </c:pt>
                <c:pt idx="333">
                  <c:v>115.47040939331055</c:v>
                </c:pt>
                <c:pt idx="334">
                  <c:v>115.90790748596191</c:v>
                </c:pt>
                <c:pt idx="335">
                  <c:v>116.53304100036621</c:v>
                </c:pt>
                <c:pt idx="336">
                  <c:v>117.0954704284668</c:v>
                </c:pt>
                <c:pt idx="337">
                  <c:v>117.7830696105957</c:v>
                </c:pt>
                <c:pt idx="338">
                  <c:v>118.4079647064209</c:v>
                </c:pt>
                <c:pt idx="339">
                  <c:v>119.0955638885498</c:v>
                </c:pt>
                <c:pt idx="340">
                  <c:v>120.03302574157715</c:v>
                </c:pt>
                <c:pt idx="341">
                  <c:v>120.78309059143066</c:v>
                </c:pt>
                <c:pt idx="342">
                  <c:v>121.72055244445801</c:v>
                </c:pt>
                <c:pt idx="343">
                  <c:v>122.84564971923828</c:v>
                </c:pt>
                <c:pt idx="344">
                  <c:v>123.78311157226562</c:v>
                </c:pt>
                <c:pt idx="345">
                  <c:v>124.84574317932129</c:v>
                </c:pt>
                <c:pt idx="346">
                  <c:v>125.78320503234863</c:v>
                </c:pt>
                <c:pt idx="347">
                  <c:v>126.59573554992676</c:v>
                </c:pt>
                <c:pt idx="348">
                  <c:v>127.47073173522949</c:v>
                </c:pt>
                <c:pt idx="349">
                  <c:v>128.28326225280762</c:v>
                </c:pt>
                <c:pt idx="350">
                  <c:v>129.15825843811035</c:v>
                </c:pt>
                <c:pt idx="351">
                  <c:v>129.90832328796387</c:v>
                </c:pt>
                <c:pt idx="352">
                  <c:v>130.53321838378906</c:v>
                </c:pt>
                <c:pt idx="353">
                  <c:v>131.22081756591797</c:v>
                </c:pt>
                <c:pt idx="354">
                  <c:v>131.65831565856934</c:v>
                </c:pt>
                <c:pt idx="355">
                  <c:v>132.28321075439453</c:v>
                </c:pt>
                <c:pt idx="356">
                  <c:v>132.59577751159668</c:v>
                </c:pt>
                <c:pt idx="357">
                  <c:v>132.97080993652344</c:v>
                </c:pt>
                <c:pt idx="358">
                  <c:v>133.28337669372559</c:v>
                </c:pt>
                <c:pt idx="359">
                  <c:v>133.28337669372559</c:v>
                </c:pt>
                <c:pt idx="360">
                  <c:v>133.3458423614502</c:v>
                </c:pt>
                <c:pt idx="361">
                  <c:v>133.28337669372559</c:v>
                </c:pt>
                <c:pt idx="362">
                  <c:v>133.15820693969727</c:v>
                </c:pt>
                <c:pt idx="363">
                  <c:v>132.90834426879883</c:v>
                </c:pt>
                <c:pt idx="364">
                  <c:v>132.65824317932129</c:v>
                </c:pt>
                <c:pt idx="365">
                  <c:v>132.34567642211914</c:v>
                </c:pt>
                <c:pt idx="366">
                  <c:v>131.78324699401855</c:v>
                </c:pt>
                <c:pt idx="367">
                  <c:v>131.47068023681641</c:v>
                </c:pt>
                <c:pt idx="368">
                  <c:v>130.7833194732666</c:v>
                </c:pt>
                <c:pt idx="369">
                  <c:v>129.97078895568848</c:v>
                </c:pt>
                <c:pt idx="370">
                  <c:v>128.90815734863281</c:v>
                </c:pt>
                <c:pt idx="371">
                  <c:v>128.03316116333008</c:v>
                </c:pt>
                <c:pt idx="372">
                  <c:v>126.9080638885498</c:v>
                </c:pt>
                <c:pt idx="373">
                  <c:v>125.72073936462402</c:v>
                </c:pt>
                <c:pt idx="374">
                  <c:v>124.47071075439453</c:v>
                </c:pt>
                <c:pt idx="375">
                  <c:v>123.09551239013672</c:v>
                </c:pt>
                <c:pt idx="376">
                  <c:v>121.53315544128418</c:v>
                </c:pt>
                <c:pt idx="377">
                  <c:v>120.09549140930176</c:v>
                </c:pt>
                <c:pt idx="378">
                  <c:v>118.53313446044922</c:v>
                </c:pt>
                <c:pt idx="379">
                  <c:v>116.84560775756836</c:v>
                </c:pt>
                <c:pt idx="380">
                  <c:v>115.22054672241211</c:v>
                </c:pt>
                <c:pt idx="381">
                  <c:v>113.34538459777832</c:v>
                </c:pt>
                <c:pt idx="382">
                  <c:v>111.53292655944824</c:v>
                </c:pt>
                <c:pt idx="383">
                  <c:v>109.78293418884277</c:v>
                </c:pt>
                <c:pt idx="384">
                  <c:v>108.15787315368652</c:v>
                </c:pt>
                <c:pt idx="385">
                  <c:v>106.59527778625488</c:v>
                </c:pt>
                <c:pt idx="386">
                  <c:v>105.03292083740234</c:v>
                </c:pt>
                <c:pt idx="387">
                  <c:v>103.78289222717285</c:v>
                </c:pt>
                <c:pt idx="388">
                  <c:v>102.47039794921875</c:v>
                </c:pt>
                <c:pt idx="389">
                  <c:v>101.34530067443848</c:v>
                </c:pt>
                <c:pt idx="390">
                  <c:v>100.2202033996582</c:v>
                </c:pt>
                <c:pt idx="391">
                  <c:v>99.282741546630859</c:v>
                </c:pt>
                <c:pt idx="392">
                  <c:v>98.532676696777344</c:v>
                </c:pt>
                <c:pt idx="393">
                  <c:v>97.720146179199219</c:v>
                </c:pt>
                <c:pt idx="394">
                  <c:v>97.095251083374023</c:v>
                </c:pt>
                <c:pt idx="395">
                  <c:v>96.470117568969727</c:v>
                </c:pt>
                <c:pt idx="396">
                  <c:v>96.032619476318359</c:v>
                </c:pt>
                <c:pt idx="397">
                  <c:v>95.657587051391602</c:v>
                </c:pt>
                <c:pt idx="398">
                  <c:v>95.345258712768555</c:v>
                </c:pt>
                <c:pt idx="399">
                  <c:v>95.032691955566406</c:v>
                </c:pt>
                <c:pt idx="400">
                  <c:v>94.657659530639648</c:v>
                </c:pt>
                <c:pt idx="401">
                  <c:v>94.220161437988281</c:v>
                </c:pt>
                <c:pt idx="402">
                  <c:v>93.970060348510742</c:v>
                </c:pt>
                <c:pt idx="403">
                  <c:v>93.595266342163086</c:v>
                </c:pt>
                <c:pt idx="404">
                  <c:v>93.867063522338867</c:v>
                </c:pt>
                <c:pt idx="405">
                  <c:v>93.467044830322266</c:v>
                </c:pt>
                <c:pt idx="406">
                  <c:v>93.204545974731445</c:v>
                </c:pt>
                <c:pt idx="407">
                  <c:v>92.992043495178223</c:v>
                </c:pt>
                <c:pt idx="408">
                  <c:v>92.798304557800293</c:v>
                </c:pt>
                <c:pt idx="409">
                  <c:v>92.617034912109375</c:v>
                </c:pt>
                <c:pt idx="410">
                  <c:v>92.304539680480957</c:v>
                </c:pt>
                <c:pt idx="411">
                  <c:v>91.973280906677246</c:v>
                </c:pt>
                <c:pt idx="412">
                  <c:v>91.885781288146973</c:v>
                </c:pt>
                <c:pt idx="413">
                  <c:v>91.717028617858887</c:v>
                </c:pt>
                <c:pt idx="414">
                  <c:v>91.585779190063477</c:v>
                </c:pt>
                <c:pt idx="415">
                  <c:v>91.417026519775391</c:v>
                </c:pt>
                <c:pt idx="416">
                  <c:v>91.210770606994629</c:v>
                </c:pt>
                <c:pt idx="417">
                  <c:v>91.123270988464355</c:v>
                </c:pt>
                <c:pt idx="418">
                  <c:v>91.029524803161621</c:v>
                </c:pt>
                <c:pt idx="419">
                  <c:v>90.910768508911133</c:v>
                </c:pt>
                <c:pt idx="420">
                  <c:v>90.867018699645996</c:v>
                </c:pt>
                <c:pt idx="421">
                  <c:v>90.860772132873535</c:v>
                </c:pt>
                <c:pt idx="422">
                  <c:v>90.835762023925781</c:v>
                </c:pt>
                <c:pt idx="423">
                  <c:v>90.779519081115723</c:v>
                </c:pt>
                <c:pt idx="424">
                  <c:v>90.735769271850586</c:v>
                </c:pt>
                <c:pt idx="425">
                  <c:v>90.729522705078125</c:v>
                </c:pt>
                <c:pt idx="426">
                  <c:v>90.735769271850586</c:v>
                </c:pt>
                <c:pt idx="427">
                  <c:v>90.748262405395508</c:v>
                </c:pt>
                <c:pt idx="428">
                  <c:v>90.754508972167969</c:v>
                </c:pt>
                <c:pt idx="429">
                  <c:v>90.792012214660645</c:v>
                </c:pt>
                <c:pt idx="430">
                  <c:v>90.873265266418457</c:v>
                </c:pt>
                <c:pt idx="431">
                  <c:v>90.910768508911133</c:v>
                </c:pt>
                <c:pt idx="432">
                  <c:v>90.82951545715332</c:v>
                </c:pt>
                <c:pt idx="433">
                  <c:v>90.917015075683594</c:v>
                </c:pt>
                <c:pt idx="434">
                  <c:v>91.123270988464355</c:v>
                </c:pt>
                <c:pt idx="435">
                  <c:v>91.242027282714844</c:v>
                </c:pt>
                <c:pt idx="436">
                  <c:v>91.292023658752441</c:v>
                </c:pt>
                <c:pt idx="437">
                  <c:v>91.429519653320313</c:v>
                </c:pt>
                <c:pt idx="438">
                  <c:v>91.623282432556152</c:v>
                </c:pt>
                <c:pt idx="439">
                  <c:v>91.760778427124023</c:v>
                </c:pt>
                <c:pt idx="440">
                  <c:v>91.910767555236816</c:v>
                </c:pt>
                <c:pt idx="441">
                  <c:v>92.142033576965332</c:v>
                </c:pt>
                <c:pt idx="442">
                  <c:v>92.404532432556152</c:v>
                </c:pt>
                <c:pt idx="443">
                  <c:v>92.91079044342041</c:v>
                </c:pt>
                <c:pt idx="444">
                  <c:v>93.304538726806641</c:v>
                </c:pt>
                <c:pt idx="445">
                  <c:v>93.604564666748047</c:v>
                </c:pt>
                <c:pt idx="446">
                  <c:v>93.910813331604004</c:v>
                </c:pt>
                <c:pt idx="447">
                  <c:v>94.385814666748047</c:v>
                </c:pt>
                <c:pt idx="448">
                  <c:v>95.110821723937988</c:v>
                </c:pt>
                <c:pt idx="449">
                  <c:v>95.629596710205078</c:v>
                </c:pt>
                <c:pt idx="450">
                  <c:v>96.123337745666504</c:v>
                </c:pt>
                <c:pt idx="451">
                  <c:v>96.604609489440918</c:v>
                </c:pt>
                <c:pt idx="452">
                  <c:v>97.323369979858398</c:v>
                </c:pt>
                <c:pt idx="453">
                  <c:v>98.04837703704834</c:v>
                </c:pt>
                <c:pt idx="454">
                  <c:v>98.648381233215332</c:v>
                </c:pt>
                <c:pt idx="455">
                  <c:v>99.498391151428223</c:v>
                </c:pt>
                <c:pt idx="456">
                  <c:v>100.78592300415039</c:v>
                </c:pt>
                <c:pt idx="457">
                  <c:v>101.47342681884766</c:v>
                </c:pt>
                <c:pt idx="458">
                  <c:v>102.36718654632568</c:v>
                </c:pt>
                <c:pt idx="459">
                  <c:v>103.29220294952393</c:v>
                </c:pt>
                <c:pt idx="460">
                  <c:v>104.27346229553223</c:v>
                </c:pt>
                <c:pt idx="461">
                  <c:v>105.37972450256348</c:v>
                </c:pt>
                <c:pt idx="462">
                  <c:v>106.57351016998291</c:v>
                </c:pt>
                <c:pt idx="463">
                  <c:v>107.67977237701416</c:v>
                </c:pt>
                <c:pt idx="464">
                  <c:v>108.81729125976562</c:v>
                </c:pt>
                <c:pt idx="465">
                  <c:v>109.92355346679687</c:v>
                </c:pt>
                <c:pt idx="466">
                  <c:v>111.10482215881348</c:v>
                </c:pt>
                <c:pt idx="467">
                  <c:v>112.2485876083374</c:v>
                </c:pt>
                <c:pt idx="468">
                  <c:v>113.74862194061279</c:v>
                </c:pt>
                <c:pt idx="469">
                  <c:v>114.97364044189453</c:v>
                </c:pt>
                <c:pt idx="470">
                  <c:v>116.19241237640381</c:v>
                </c:pt>
                <c:pt idx="471">
                  <c:v>117.37992763519287</c:v>
                </c:pt>
                <c:pt idx="472">
                  <c:v>118.58618259429932</c:v>
                </c:pt>
                <c:pt idx="473">
                  <c:v>119.97370719909668</c:v>
                </c:pt>
                <c:pt idx="474">
                  <c:v>121.27997875213623</c:v>
                </c:pt>
                <c:pt idx="475">
                  <c:v>122.50499725341797</c:v>
                </c:pt>
                <c:pt idx="476">
                  <c:v>123.7800121307373</c:v>
                </c:pt>
                <c:pt idx="477">
                  <c:v>125.06129741668701</c:v>
                </c:pt>
                <c:pt idx="478">
                  <c:v>126.25505924224854</c:v>
                </c:pt>
                <c:pt idx="479">
                  <c:v>127.48632431030273</c:v>
                </c:pt>
                <c:pt idx="480">
                  <c:v>128.6238431930542</c:v>
                </c:pt>
                <c:pt idx="481">
                  <c:v>129.74886894226074</c:v>
                </c:pt>
                <c:pt idx="482">
                  <c:v>131.00512027740479</c:v>
                </c:pt>
                <c:pt idx="483">
                  <c:v>132.2176456451416</c:v>
                </c:pt>
                <c:pt idx="484">
                  <c:v>133.2176685333252</c:v>
                </c:pt>
                <c:pt idx="485">
                  <c:v>134.42392349243164</c:v>
                </c:pt>
                <c:pt idx="486">
                  <c:v>135.3614330291748</c:v>
                </c:pt>
                <c:pt idx="487">
                  <c:v>136.31770610809326</c:v>
                </c:pt>
                <c:pt idx="488">
                  <c:v>137.38646507263184</c:v>
                </c:pt>
                <c:pt idx="489">
                  <c:v>138.51149082183838</c:v>
                </c:pt>
                <c:pt idx="490">
                  <c:v>139.38026428222656</c:v>
                </c:pt>
                <c:pt idx="491">
                  <c:v>140.68653583526611</c:v>
                </c:pt>
                <c:pt idx="492">
                  <c:v>141.63029193878174</c:v>
                </c:pt>
                <c:pt idx="493">
                  <c:v>142.54906177520752</c:v>
                </c:pt>
                <c:pt idx="494">
                  <c:v>143.46780776977539</c:v>
                </c:pt>
                <c:pt idx="495">
                  <c:v>144.30532455444336</c:v>
                </c:pt>
                <c:pt idx="496">
                  <c:v>144.98658180236816</c:v>
                </c:pt>
                <c:pt idx="497">
                  <c:v>145.47085762023926</c:v>
                </c:pt>
                <c:pt idx="498">
                  <c:v>146.28338813781738</c:v>
                </c:pt>
                <c:pt idx="499">
                  <c:v>146.53348922729492</c:v>
                </c:pt>
                <c:pt idx="500">
                  <c:v>147.6585865020752</c:v>
                </c:pt>
                <c:pt idx="501">
                  <c:v>148.28348159790039</c:v>
                </c:pt>
                <c:pt idx="502">
                  <c:v>149.34611320495605</c:v>
                </c:pt>
                <c:pt idx="503">
                  <c:v>149.90854263305664</c:v>
                </c:pt>
                <c:pt idx="504">
                  <c:v>150.40850639343262</c:v>
                </c:pt>
                <c:pt idx="505">
                  <c:v>150.59614181518555</c:v>
                </c:pt>
                <c:pt idx="506">
                  <c:v>151.28350257873535</c:v>
                </c:pt>
                <c:pt idx="507">
                  <c:v>152.09603309631348</c:v>
                </c:pt>
                <c:pt idx="508">
                  <c:v>152.59599685668945</c:v>
                </c:pt>
                <c:pt idx="509">
                  <c:v>153.28359603881836</c:v>
                </c:pt>
                <c:pt idx="510">
                  <c:v>153.78355979919434</c:v>
                </c:pt>
                <c:pt idx="511">
                  <c:v>154.03366088867187</c:v>
                </c:pt>
                <c:pt idx="512">
                  <c:v>154.2210578918457</c:v>
                </c:pt>
                <c:pt idx="513">
                  <c:v>154.90865707397461</c:v>
                </c:pt>
                <c:pt idx="514">
                  <c:v>155.28368949890137</c:v>
                </c:pt>
                <c:pt idx="515">
                  <c:v>155.97105026245117</c:v>
                </c:pt>
                <c:pt idx="516">
                  <c:v>156.40854835510254</c:v>
                </c:pt>
                <c:pt idx="517">
                  <c:v>156.59618377685547</c:v>
                </c:pt>
                <c:pt idx="518">
                  <c:v>156.47101402282715</c:v>
                </c:pt>
                <c:pt idx="519">
                  <c:v>157.15861320495605</c:v>
                </c:pt>
                <c:pt idx="520">
                  <c:v>157.65857696533203</c:v>
                </c:pt>
                <c:pt idx="521">
                  <c:v>157.97114372253418</c:v>
                </c:pt>
                <c:pt idx="522">
                  <c:v>158.03360939025879</c:v>
                </c:pt>
                <c:pt idx="523">
                  <c:v>158.84613990783691</c:v>
                </c:pt>
                <c:pt idx="524">
                  <c:v>158.7836742401123</c:v>
                </c:pt>
                <c:pt idx="525">
                  <c:v>159.28363800048828</c:v>
                </c:pt>
                <c:pt idx="526">
                  <c:v>159.34610366821289</c:v>
                </c:pt>
                <c:pt idx="527">
                  <c:v>159.84606742858887</c:v>
                </c:pt>
                <c:pt idx="528">
                  <c:v>159.97123718261719</c:v>
                </c:pt>
                <c:pt idx="529">
                  <c:v>160.78376770019531</c:v>
                </c:pt>
                <c:pt idx="530">
                  <c:v>160.84623336791992</c:v>
                </c:pt>
                <c:pt idx="531">
                  <c:v>160.97116470336914</c:v>
                </c:pt>
                <c:pt idx="532">
                  <c:v>161.40866279602051</c:v>
                </c:pt>
                <c:pt idx="533">
                  <c:v>161.72122955322266</c:v>
                </c:pt>
                <c:pt idx="534">
                  <c:v>161.59629821777344</c:v>
                </c:pt>
                <c:pt idx="535">
                  <c:v>161.97109222412109</c:v>
                </c:pt>
                <c:pt idx="536">
                  <c:v>162.17434406280518</c:v>
                </c:pt>
                <c:pt idx="537">
                  <c:v>162.53376007080078</c:v>
                </c:pt>
                <c:pt idx="538">
                  <c:v>162.59622573852539</c:v>
                </c:pt>
                <c:pt idx="539">
                  <c:v>162.72127628326416</c:v>
                </c:pt>
                <c:pt idx="540">
                  <c:v>162.90879249572754</c:v>
                </c:pt>
                <c:pt idx="541">
                  <c:v>162.84632682800293</c:v>
                </c:pt>
                <c:pt idx="542">
                  <c:v>163.03372383117676</c:v>
                </c:pt>
                <c:pt idx="543">
                  <c:v>163.22112083435059</c:v>
                </c:pt>
                <c:pt idx="544">
                  <c:v>163.15865516662598</c:v>
                </c:pt>
                <c:pt idx="545">
                  <c:v>163.65861892700195</c:v>
                </c:pt>
                <c:pt idx="546">
                  <c:v>163.72132301330566</c:v>
                </c:pt>
                <c:pt idx="547">
                  <c:v>163.84619474411011</c:v>
                </c:pt>
                <c:pt idx="548">
                  <c:v>163.9711856842041</c:v>
                </c:pt>
                <c:pt idx="549">
                  <c:v>164.03365135192871</c:v>
                </c:pt>
                <c:pt idx="550">
                  <c:v>164.0961766242981</c:v>
                </c:pt>
                <c:pt idx="551">
                  <c:v>164.34621810913086</c:v>
                </c:pt>
                <c:pt idx="552">
                  <c:v>164.03365135192871</c:v>
                </c:pt>
                <c:pt idx="553">
                  <c:v>164.34621810913086</c:v>
                </c:pt>
                <c:pt idx="554">
                  <c:v>164.28375244140625</c:v>
                </c:pt>
                <c:pt idx="555">
                  <c:v>164.37745094299316</c:v>
                </c:pt>
                <c:pt idx="556">
                  <c:v>164.40868377685547</c:v>
                </c:pt>
                <c:pt idx="557">
                  <c:v>164.47114944458008</c:v>
                </c:pt>
                <c:pt idx="558">
                  <c:v>164.70557451248169</c:v>
                </c:pt>
                <c:pt idx="559">
                  <c:v>165.03381729125977</c:v>
                </c:pt>
                <c:pt idx="560">
                  <c:v>164.90864753723145</c:v>
                </c:pt>
              </c:numCache>
            </c:numRef>
          </c:yVal>
          <c:smooth val="1"/>
        </c:ser>
        <c:ser>
          <c:idx val="9"/>
          <c:order val="9"/>
          <c:tx>
            <c:v>Curve</c:v>
          </c:tx>
          <c:marker>
            <c:symbol val="none"/>
          </c:marker>
          <c:xVal>
            <c:numRef>
              <c:f>Sheet1!$S$3:$S$564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Sheet1!$T$3:$T$564</c:f>
              <c:numCache>
                <c:formatCode>General</c:formatCode>
                <c:ptCount val="562"/>
                <c:pt idx="0">
                  <c:v>137.09592819213867</c:v>
                </c:pt>
                <c:pt idx="1">
                  <c:v>139.97077941894531</c:v>
                </c:pt>
                <c:pt idx="2">
                  <c:v>140.47098159790039</c:v>
                </c:pt>
                <c:pt idx="3">
                  <c:v>140.533447265625</c:v>
                </c:pt>
                <c:pt idx="4">
                  <c:v>139.78338241577148</c:v>
                </c:pt>
                <c:pt idx="5">
                  <c:v>140.09594917297363</c:v>
                </c:pt>
                <c:pt idx="6">
                  <c:v>139.78338241577148</c:v>
                </c:pt>
                <c:pt idx="7">
                  <c:v>139.40834999084473</c:v>
                </c:pt>
                <c:pt idx="8">
                  <c:v>139.47081565856934</c:v>
                </c:pt>
                <c:pt idx="9">
                  <c:v>139.65845108032227</c:v>
                </c:pt>
                <c:pt idx="10">
                  <c:v>139.28341865539551</c:v>
                </c:pt>
                <c:pt idx="11">
                  <c:v>139.40834999084473</c:v>
                </c:pt>
                <c:pt idx="12">
                  <c:v>139.09578323364258</c:v>
                </c:pt>
                <c:pt idx="13">
                  <c:v>139.40834999084473</c:v>
                </c:pt>
                <c:pt idx="14">
                  <c:v>139.03331756591797</c:v>
                </c:pt>
                <c:pt idx="15">
                  <c:v>139.2209529876709</c:v>
                </c:pt>
                <c:pt idx="16">
                  <c:v>138.84592056274414</c:v>
                </c:pt>
                <c:pt idx="17">
                  <c:v>138.97085189819336</c:v>
                </c:pt>
                <c:pt idx="18">
                  <c:v>138.90838623046875</c:v>
                </c:pt>
                <c:pt idx="19">
                  <c:v>139.09578323364258</c:v>
                </c:pt>
                <c:pt idx="20">
                  <c:v>138.97085189819336</c:v>
                </c:pt>
                <c:pt idx="21">
                  <c:v>138.84592056274414</c:v>
                </c:pt>
                <c:pt idx="22">
                  <c:v>138.84592056274414</c:v>
                </c:pt>
                <c:pt idx="23">
                  <c:v>139.09578323364258</c:v>
                </c:pt>
                <c:pt idx="24">
                  <c:v>138.97085189819336</c:v>
                </c:pt>
                <c:pt idx="25">
                  <c:v>138.78345489501953</c:v>
                </c:pt>
                <c:pt idx="26">
                  <c:v>139.09578323364258</c:v>
                </c:pt>
                <c:pt idx="27">
                  <c:v>138.84592056274414</c:v>
                </c:pt>
                <c:pt idx="28">
                  <c:v>138.84592056274414</c:v>
                </c:pt>
                <c:pt idx="29">
                  <c:v>138.53335380554199</c:v>
                </c:pt>
                <c:pt idx="30">
                  <c:v>138.22078704833984</c:v>
                </c:pt>
                <c:pt idx="31">
                  <c:v>138.40842247009277</c:v>
                </c:pt>
                <c:pt idx="32">
                  <c:v>138.22078704833984</c:v>
                </c:pt>
                <c:pt idx="33">
                  <c:v>137.97092437744141</c:v>
                </c:pt>
                <c:pt idx="34">
                  <c:v>137.84575462341309</c:v>
                </c:pt>
                <c:pt idx="35">
                  <c:v>137.59589195251465</c:v>
                </c:pt>
                <c:pt idx="36">
                  <c:v>137.53342628479004</c:v>
                </c:pt>
                <c:pt idx="37">
                  <c:v>137.47072219848633</c:v>
                </c:pt>
                <c:pt idx="38">
                  <c:v>137.40825653076172</c:v>
                </c:pt>
                <c:pt idx="39">
                  <c:v>137.34579086303711</c:v>
                </c:pt>
                <c:pt idx="40">
                  <c:v>137.03322410583496</c:v>
                </c:pt>
                <c:pt idx="41">
                  <c:v>136.84582710266113</c:v>
                </c:pt>
                <c:pt idx="42">
                  <c:v>136.78336143493652</c:v>
                </c:pt>
                <c:pt idx="43">
                  <c:v>136.90829277038574</c:v>
                </c:pt>
                <c:pt idx="44">
                  <c:v>136.59572601318359</c:v>
                </c:pt>
                <c:pt idx="45">
                  <c:v>136.47079467773437</c:v>
                </c:pt>
                <c:pt idx="46">
                  <c:v>136.15822792053223</c:v>
                </c:pt>
                <c:pt idx="47">
                  <c:v>135.9708309173584</c:v>
                </c:pt>
                <c:pt idx="48">
                  <c:v>135.72072982788086</c:v>
                </c:pt>
                <c:pt idx="49">
                  <c:v>135.53333282470703</c:v>
                </c:pt>
                <c:pt idx="50">
                  <c:v>135.28323173522949</c:v>
                </c:pt>
                <c:pt idx="51">
                  <c:v>135.40840148925781</c:v>
                </c:pt>
                <c:pt idx="52">
                  <c:v>135.15830039978027</c:v>
                </c:pt>
                <c:pt idx="53">
                  <c:v>135.03336906433105</c:v>
                </c:pt>
                <c:pt idx="54">
                  <c:v>134.84573364257812</c:v>
                </c:pt>
                <c:pt idx="55">
                  <c:v>134.53340530395508</c:v>
                </c:pt>
                <c:pt idx="56">
                  <c:v>134.40823554992676</c:v>
                </c:pt>
                <c:pt idx="57">
                  <c:v>134.033203125</c:v>
                </c:pt>
                <c:pt idx="58">
                  <c:v>133.97073745727539</c:v>
                </c:pt>
                <c:pt idx="59">
                  <c:v>133.72087478637695</c:v>
                </c:pt>
                <c:pt idx="60">
                  <c:v>133.03327560424805</c:v>
                </c:pt>
                <c:pt idx="61">
                  <c:v>133.09574127197266</c:v>
                </c:pt>
                <c:pt idx="62">
                  <c:v>133.15820693969727</c:v>
                </c:pt>
                <c:pt idx="63">
                  <c:v>133.03327560424805</c:v>
                </c:pt>
                <c:pt idx="64">
                  <c:v>132.47084617614746</c:v>
                </c:pt>
                <c:pt idx="65">
                  <c:v>132.84587860107422</c:v>
                </c:pt>
                <c:pt idx="66">
                  <c:v>132.47084617614746</c:v>
                </c:pt>
                <c:pt idx="67">
                  <c:v>132.15827941894531</c:v>
                </c:pt>
                <c:pt idx="68">
                  <c:v>131.90817832946777</c:v>
                </c:pt>
                <c:pt idx="69">
                  <c:v>131.47068023681641</c:v>
                </c:pt>
                <c:pt idx="70">
                  <c:v>130.84578514099121</c:v>
                </c:pt>
                <c:pt idx="71">
                  <c:v>130.7833194732666</c:v>
                </c:pt>
                <c:pt idx="72">
                  <c:v>130.65814971923828</c:v>
                </c:pt>
                <c:pt idx="73">
                  <c:v>130.34582138061523</c:v>
                </c:pt>
                <c:pt idx="74">
                  <c:v>130.0957202911377</c:v>
                </c:pt>
                <c:pt idx="75">
                  <c:v>129.84561920166016</c:v>
                </c:pt>
                <c:pt idx="76">
                  <c:v>129.72068786621094</c:v>
                </c:pt>
                <c:pt idx="77">
                  <c:v>129.84561920166016</c:v>
                </c:pt>
                <c:pt idx="78">
                  <c:v>130.03325462341309</c:v>
                </c:pt>
                <c:pt idx="79">
                  <c:v>129.72068786621094</c:v>
                </c:pt>
                <c:pt idx="80">
                  <c:v>129.28318977355957</c:v>
                </c:pt>
                <c:pt idx="81">
                  <c:v>129.65822219848633</c:v>
                </c:pt>
                <c:pt idx="82">
                  <c:v>128.97062301635742</c:v>
                </c:pt>
                <c:pt idx="83">
                  <c:v>128.34572792053223</c:v>
                </c:pt>
                <c:pt idx="84">
                  <c:v>128.03316116333008</c:v>
                </c:pt>
                <c:pt idx="85">
                  <c:v>127.72059440612793</c:v>
                </c:pt>
                <c:pt idx="86">
                  <c:v>127.47073173522949</c:v>
                </c:pt>
                <c:pt idx="87">
                  <c:v>127.09569931030273</c:v>
                </c:pt>
                <c:pt idx="88">
                  <c:v>126.78313255310059</c:v>
                </c:pt>
                <c:pt idx="89">
                  <c:v>126.34563446044922</c:v>
                </c:pt>
                <c:pt idx="90">
                  <c:v>125.97060203552246</c:v>
                </c:pt>
                <c:pt idx="91">
                  <c:v>125.47063827514648</c:v>
                </c:pt>
                <c:pt idx="92">
                  <c:v>124.97067451477051</c:v>
                </c:pt>
                <c:pt idx="93">
                  <c:v>124.78303909301758</c:v>
                </c:pt>
                <c:pt idx="94">
                  <c:v>124.53317642211914</c:v>
                </c:pt>
                <c:pt idx="95">
                  <c:v>124.2830753326416</c:v>
                </c:pt>
                <c:pt idx="96">
                  <c:v>123.65818023681641</c:v>
                </c:pt>
                <c:pt idx="97">
                  <c:v>123.22068214416504</c:v>
                </c:pt>
                <c:pt idx="98">
                  <c:v>122.9705810546875</c:v>
                </c:pt>
                <c:pt idx="99">
                  <c:v>122.53308296203613</c:v>
                </c:pt>
                <c:pt idx="100">
                  <c:v>122.15805053710937</c:v>
                </c:pt>
                <c:pt idx="101">
                  <c:v>121.84548377990723</c:v>
                </c:pt>
                <c:pt idx="102">
                  <c:v>121.47068977355957</c:v>
                </c:pt>
                <c:pt idx="103">
                  <c:v>121.15812301635742</c:v>
                </c:pt>
                <c:pt idx="104">
                  <c:v>120.65815925598145</c:v>
                </c:pt>
                <c:pt idx="105">
                  <c:v>120.22066116333008</c:v>
                </c:pt>
                <c:pt idx="106">
                  <c:v>119.65799331665039</c:v>
                </c:pt>
                <c:pt idx="107">
                  <c:v>119.34566497802734</c:v>
                </c:pt>
                <c:pt idx="108">
                  <c:v>119.0330982208252</c:v>
                </c:pt>
                <c:pt idx="109">
                  <c:v>118.59560012817383</c:v>
                </c:pt>
                <c:pt idx="110">
                  <c:v>118.22056770324707</c:v>
                </c:pt>
                <c:pt idx="111">
                  <c:v>117.72060394287109</c:v>
                </c:pt>
                <c:pt idx="112">
                  <c:v>117.34557151794434</c:v>
                </c:pt>
                <c:pt idx="113">
                  <c:v>116.78290367126465</c:v>
                </c:pt>
                <c:pt idx="114">
                  <c:v>116.28293991088867</c:v>
                </c:pt>
                <c:pt idx="115">
                  <c:v>115.8454418182373</c:v>
                </c:pt>
                <c:pt idx="116">
                  <c:v>115.34547805786133</c:v>
                </c:pt>
                <c:pt idx="117">
                  <c:v>114.90797996520996</c:v>
                </c:pt>
                <c:pt idx="118">
                  <c:v>114.40801620483398</c:v>
                </c:pt>
                <c:pt idx="119">
                  <c:v>113.90805244445801</c:v>
                </c:pt>
                <c:pt idx="120">
                  <c:v>113.2204532623291</c:v>
                </c:pt>
                <c:pt idx="121">
                  <c:v>112.72048950195312</c:v>
                </c:pt>
                <c:pt idx="122">
                  <c:v>112.28299140930176</c:v>
                </c:pt>
                <c:pt idx="123">
                  <c:v>111.84549331665039</c:v>
                </c:pt>
                <c:pt idx="124">
                  <c:v>111.47046089172363</c:v>
                </c:pt>
                <c:pt idx="125">
                  <c:v>110.97049713134766</c:v>
                </c:pt>
                <c:pt idx="126">
                  <c:v>110.40782928466797</c:v>
                </c:pt>
                <c:pt idx="127">
                  <c:v>110.03279685974121</c:v>
                </c:pt>
                <c:pt idx="128">
                  <c:v>109.47036743164062</c:v>
                </c:pt>
                <c:pt idx="129">
                  <c:v>108.97040367126465</c:v>
                </c:pt>
                <c:pt idx="130">
                  <c:v>108.47043991088867</c:v>
                </c:pt>
                <c:pt idx="131">
                  <c:v>108.0329418182373</c:v>
                </c:pt>
                <c:pt idx="132">
                  <c:v>107.53297805786133</c:v>
                </c:pt>
                <c:pt idx="133">
                  <c:v>107.09547996520996</c:v>
                </c:pt>
                <c:pt idx="134">
                  <c:v>106.53281211853027</c:v>
                </c:pt>
                <c:pt idx="135">
                  <c:v>106.0328483581543</c:v>
                </c:pt>
                <c:pt idx="136">
                  <c:v>105.65781593322754</c:v>
                </c:pt>
                <c:pt idx="137">
                  <c:v>105.09538650512695</c:v>
                </c:pt>
                <c:pt idx="138">
                  <c:v>104.59542274475098</c:v>
                </c:pt>
                <c:pt idx="139">
                  <c:v>104.28285598754883</c:v>
                </c:pt>
                <c:pt idx="140">
                  <c:v>104.03275489807129</c:v>
                </c:pt>
                <c:pt idx="141">
                  <c:v>103.72042655944824</c:v>
                </c:pt>
                <c:pt idx="142">
                  <c:v>103.40785980224609</c:v>
                </c:pt>
                <c:pt idx="143">
                  <c:v>102.65779495239258</c:v>
                </c:pt>
                <c:pt idx="144">
                  <c:v>102.47039794921875</c:v>
                </c:pt>
                <c:pt idx="145">
                  <c:v>101.90773010253906</c:v>
                </c:pt>
                <c:pt idx="146">
                  <c:v>101.65786743164062</c:v>
                </c:pt>
                <c:pt idx="147">
                  <c:v>101.15766525268555</c:v>
                </c:pt>
                <c:pt idx="148">
                  <c:v>101.34530067443848</c:v>
                </c:pt>
                <c:pt idx="149">
                  <c:v>100.72016716003418</c:v>
                </c:pt>
                <c:pt idx="150">
                  <c:v>100.47030448913574</c:v>
                </c:pt>
                <c:pt idx="151">
                  <c:v>99.720239639282227</c:v>
                </c:pt>
                <c:pt idx="152">
                  <c:v>99.470138549804688</c:v>
                </c:pt>
                <c:pt idx="153">
                  <c:v>99.095344543457031</c:v>
                </c:pt>
                <c:pt idx="154">
                  <c:v>98.595142364501953</c:v>
                </c:pt>
                <c:pt idx="155">
                  <c:v>97.970247268676758</c:v>
                </c:pt>
                <c:pt idx="156">
                  <c:v>98.657846450805664</c:v>
                </c:pt>
                <c:pt idx="157">
                  <c:v>97.907781600952148</c:v>
                </c:pt>
                <c:pt idx="158">
                  <c:v>97.657680511474609</c:v>
                </c:pt>
                <c:pt idx="159">
                  <c:v>97.470283508300781</c:v>
                </c:pt>
                <c:pt idx="160">
                  <c:v>97.220182418823242</c:v>
                </c:pt>
                <c:pt idx="161">
                  <c:v>97.157716751098633</c:v>
                </c:pt>
                <c:pt idx="162">
                  <c:v>96.907615661621094</c:v>
                </c:pt>
                <c:pt idx="163">
                  <c:v>96.720218658447266</c:v>
                </c:pt>
                <c:pt idx="164">
                  <c:v>96.470117568969727</c:v>
                </c:pt>
                <c:pt idx="165">
                  <c:v>96.470117568969727</c:v>
                </c:pt>
                <c:pt idx="166">
                  <c:v>96.345186233520508</c:v>
                </c:pt>
                <c:pt idx="167">
                  <c:v>96.220254898071289</c:v>
                </c:pt>
                <c:pt idx="168">
                  <c:v>96.095085144042969</c:v>
                </c:pt>
                <c:pt idx="169">
                  <c:v>95.907688140869141</c:v>
                </c:pt>
                <c:pt idx="170">
                  <c:v>95.907688140869141</c:v>
                </c:pt>
                <c:pt idx="171">
                  <c:v>95.782756805419922</c:v>
                </c:pt>
                <c:pt idx="172">
                  <c:v>95.907688140869141</c:v>
                </c:pt>
                <c:pt idx="173">
                  <c:v>95.782756805419922</c:v>
                </c:pt>
                <c:pt idx="174">
                  <c:v>95.657587051391602</c:v>
                </c:pt>
                <c:pt idx="175">
                  <c:v>95.595121383666992</c:v>
                </c:pt>
                <c:pt idx="176">
                  <c:v>95.704555511474609</c:v>
                </c:pt>
                <c:pt idx="177">
                  <c:v>95.782756805419922</c:v>
                </c:pt>
                <c:pt idx="178">
                  <c:v>95.782756805419922</c:v>
                </c:pt>
                <c:pt idx="179">
                  <c:v>95.97015380859375</c:v>
                </c:pt>
                <c:pt idx="180">
                  <c:v>95.845222473144531</c:v>
                </c:pt>
                <c:pt idx="181">
                  <c:v>95.720291137695313</c:v>
                </c:pt>
                <c:pt idx="182">
                  <c:v>95.720291137695313</c:v>
                </c:pt>
                <c:pt idx="183">
                  <c:v>95.97015380859375</c:v>
                </c:pt>
                <c:pt idx="184">
                  <c:v>95.97015380859375</c:v>
                </c:pt>
                <c:pt idx="185">
                  <c:v>96.095085144042969</c:v>
                </c:pt>
                <c:pt idx="186">
                  <c:v>96.15778923034668</c:v>
                </c:pt>
                <c:pt idx="187">
                  <c:v>96.595287322998047</c:v>
                </c:pt>
                <c:pt idx="188">
                  <c:v>96.657752990722656</c:v>
                </c:pt>
                <c:pt idx="189">
                  <c:v>96.720218658447266</c:v>
                </c:pt>
                <c:pt idx="190">
                  <c:v>96.907615661621094</c:v>
                </c:pt>
                <c:pt idx="191">
                  <c:v>97.095251083374023</c:v>
                </c:pt>
                <c:pt idx="192">
                  <c:v>97.220182418823242</c:v>
                </c:pt>
                <c:pt idx="193">
                  <c:v>97.345113754272461</c:v>
                </c:pt>
                <c:pt idx="194">
                  <c:v>97.59521484375</c:v>
                </c:pt>
                <c:pt idx="195">
                  <c:v>97.720146179199219</c:v>
                </c:pt>
                <c:pt idx="196">
                  <c:v>97.845315933227539</c:v>
                </c:pt>
                <c:pt idx="197">
                  <c:v>98.095178604125977</c:v>
                </c:pt>
                <c:pt idx="198">
                  <c:v>98.282814025878906</c:v>
                </c:pt>
                <c:pt idx="199">
                  <c:v>98.407745361328125</c:v>
                </c:pt>
                <c:pt idx="200">
                  <c:v>98.532676696777344</c:v>
                </c:pt>
                <c:pt idx="201">
                  <c:v>98.657846450805664</c:v>
                </c:pt>
                <c:pt idx="202">
                  <c:v>98.720312118530273</c:v>
                </c:pt>
                <c:pt idx="203">
                  <c:v>98.657846450805664</c:v>
                </c:pt>
                <c:pt idx="204">
                  <c:v>98.845243453979492</c:v>
                </c:pt>
                <c:pt idx="205">
                  <c:v>98.720312118530273</c:v>
                </c:pt>
                <c:pt idx="206">
                  <c:v>98.782777786254883</c:v>
                </c:pt>
                <c:pt idx="207">
                  <c:v>98.907709121704102</c:v>
                </c:pt>
                <c:pt idx="208">
                  <c:v>98.907709121704102</c:v>
                </c:pt>
                <c:pt idx="209">
                  <c:v>98.907709121704102</c:v>
                </c:pt>
                <c:pt idx="210">
                  <c:v>98.845243453979492</c:v>
                </c:pt>
                <c:pt idx="211">
                  <c:v>98.970174789428711</c:v>
                </c:pt>
                <c:pt idx="212">
                  <c:v>98.907709121704102</c:v>
                </c:pt>
                <c:pt idx="213">
                  <c:v>98.782777786254883</c:v>
                </c:pt>
                <c:pt idx="214">
                  <c:v>98.782777786254883</c:v>
                </c:pt>
                <c:pt idx="215">
                  <c:v>98.720312118530273</c:v>
                </c:pt>
                <c:pt idx="216">
                  <c:v>98.595142364501953</c:v>
                </c:pt>
                <c:pt idx="217">
                  <c:v>98.595142364501953</c:v>
                </c:pt>
                <c:pt idx="218">
                  <c:v>98.595142364501953</c:v>
                </c:pt>
                <c:pt idx="219">
                  <c:v>98.407745361328125</c:v>
                </c:pt>
                <c:pt idx="220">
                  <c:v>98.220348358154297</c:v>
                </c:pt>
                <c:pt idx="221">
                  <c:v>98.220348358154297</c:v>
                </c:pt>
                <c:pt idx="222">
                  <c:v>98.220348358154297</c:v>
                </c:pt>
                <c:pt idx="223">
                  <c:v>98.220348358154297</c:v>
                </c:pt>
                <c:pt idx="224">
                  <c:v>98.220348358154297</c:v>
                </c:pt>
                <c:pt idx="225">
                  <c:v>98.220348358154297</c:v>
                </c:pt>
                <c:pt idx="226">
                  <c:v>98.157644271850586</c:v>
                </c:pt>
                <c:pt idx="227">
                  <c:v>98.157644271850586</c:v>
                </c:pt>
                <c:pt idx="228">
                  <c:v>98.282814025878906</c:v>
                </c:pt>
                <c:pt idx="229">
                  <c:v>98.220348358154297</c:v>
                </c:pt>
                <c:pt idx="230">
                  <c:v>98.095178604125977</c:v>
                </c:pt>
                <c:pt idx="231">
                  <c:v>98.220348358154297</c:v>
                </c:pt>
                <c:pt idx="232">
                  <c:v>98.345279693603516</c:v>
                </c:pt>
                <c:pt idx="233">
                  <c:v>98.157644271850586</c:v>
                </c:pt>
                <c:pt idx="234">
                  <c:v>98.282814025878906</c:v>
                </c:pt>
                <c:pt idx="235">
                  <c:v>98.282814025878906</c:v>
                </c:pt>
                <c:pt idx="236">
                  <c:v>98.345279693603516</c:v>
                </c:pt>
                <c:pt idx="237">
                  <c:v>98.407745361328125</c:v>
                </c:pt>
                <c:pt idx="238">
                  <c:v>98.657846450805664</c:v>
                </c:pt>
                <c:pt idx="239">
                  <c:v>98.657846450805664</c:v>
                </c:pt>
                <c:pt idx="240">
                  <c:v>98.782777786254883</c:v>
                </c:pt>
                <c:pt idx="241">
                  <c:v>98.845243453979492</c:v>
                </c:pt>
                <c:pt idx="242">
                  <c:v>98.907709121704102</c:v>
                </c:pt>
                <c:pt idx="243">
                  <c:v>99.03264045715332</c:v>
                </c:pt>
                <c:pt idx="244">
                  <c:v>99.03264045715332</c:v>
                </c:pt>
                <c:pt idx="245">
                  <c:v>99.22027587890625</c:v>
                </c:pt>
                <c:pt idx="246">
                  <c:v>99.407672882080078</c:v>
                </c:pt>
                <c:pt idx="247">
                  <c:v>99.657773971557617</c:v>
                </c:pt>
                <c:pt idx="248">
                  <c:v>99.782705307006836</c:v>
                </c:pt>
                <c:pt idx="249">
                  <c:v>99.907875061035156</c:v>
                </c:pt>
                <c:pt idx="250">
                  <c:v>100.09527206420898</c:v>
                </c:pt>
                <c:pt idx="251">
                  <c:v>100.40783882141113</c:v>
                </c:pt>
                <c:pt idx="252">
                  <c:v>100.47030448913574</c:v>
                </c:pt>
                <c:pt idx="253">
                  <c:v>100.65770149230957</c:v>
                </c:pt>
                <c:pt idx="254">
                  <c:v>100.97026824951172</c:v>
                </c:pt>
                <c:pt idx="255">
                  <c:v>101.09519958496094</c:v>
                </c:pt>
                <c:pt idx="256">
                  <c:v>101.15766525268555</c:v>
                </c:pt>
                <c:pt idx="257">
                  <c:v>101.28283500671387</c:v>
                </c:pt>
                <c:pt idx="258">
                  <c:v>101.5326976776123</c:v>
                </c:pt>
                <c:pt idx="259">
                  <c:v>101.90773010253906</c:v>
                </c:pt>
                <c:pt idx="260">
                  <c:v>102.22029685974121</c:v>
                </c:pt>
                <c:pt idx="261">
                  <c:v>102.34522819519043</c:v>
                </c:pt>
                <c:pt idx="262">
                  <c:v>102.40769386291504</c:v>
                </c:pt>
                <c:pt idx="263">
                  <c:v>102.53286361694336</c:v>
                </c:pt>
                <c:pt idx="264">
                  <c:v>102.72026062011719</c:v>
                </c:pt>
                <c:pt idx="265">
                  <c:v>102.90789604187012</c:v>
                </c:pt>
                <c:pt idx="266">
                  <c:v>103.09529304504395</c:v>
                </c:pt>
                <c:pt idx="267">
                  <c:v>103.22022438049316</c:v>
                </c:pt>
                <c:pt idx="268">
                  <c:v>103.34539413452148</c:v>
                </c:pt>
                <c:pt idx="269">
                  <c:v>103.4703254699707</c:v>
                </c:pt>
                <c:pt idx="270">
                  <c:v>103.65772247314453</c:v>
                </c:pt>
                <c:pt idx="271">
                  <c:v>103.84535789489746</c:v>
                </c:pt>
                <c:pt idx="272">
                  <c:v>104.0952205657959</c:v>
                </c:pt>
                <c:pt idx="273">
                  <c:v>104.59542274475098</c:v>
                </c:pt>
                <c:pt idx="274">
                  <c:v>104.84528541564941</c:v>
                </c:pt>
                <c:pt idx="275">
                  <c:v>104.97045516967773</c:v>
                </c:pt>
                <c:pt idx="276">
                  <c:v>105.15785217285156</c:v>
                </c:pt>
                <c:pt idx="277">
                  <c:v>105.47041893005371</c:v>
                </c:pt>
                <c:pt idx="278">
                  <c:v>105.65781593322754</c:v>
                </c:pt>
                <c:pt idx="279">
                  <c:v>105.84545135498047</c:v>
                </c:pt>
                <c:pt idx="280">
                  <c:v>106.09531402587891</c:v>
                </c:pt>
                <c:pt idx="281">
                  <c:v>106.28294944763184</c:v>
                </c:pt>
                <c:pt idx="282">
                  <c:v>106.65798187255859</c:v>
                </c:pt>
                <c:pt idx="283">
                  <c:v>106.7204475402832</c:v>
                </c:pt>
                <c:pt idx="284">
                  <c:v>106.84537887573242</c:v>
                </c:pt>
                <c:pt idx="285">
                  <c:v>107.09547996520996</c:v>
                </c:pt>
                <c:pt idx="286">
                  <c:v>107.22041130065918</c:v>
                </c:pt>
                <c:pt idx="287">
                  <c:v>107.3453426361084</c:v>
                </c:pt>
                <c:pt idx="288">
                  <c:v>107.47027397155762</c:v>
                </c:pt>
                <c:pt idx="289">
                  <c:v>107.72037506103516</c:v>
                </c:pt>
                <c:pt idx="290">
                  <c:v>108.90793800354004</c:v>
                </c:pt>
                <c:pt idx="291">
                  <c:v>108.97040367126465</c:v>
                </c:pt>
                <c:pt idx="292">
                  <c:v>108.65789651870728</c:v>
                </c:pt>
                <c:pt idx="293">
                  <c:v>108.28280448913574</c:v>
                </c:pt>
                <c:pt idx="294">
                  <c:v>108.47043991088867</c:v>
                </c:pt>
                <c:pt idx="295">
                  <c:v>108.72030258178711</c:v>
                </c:pt>
                <c:pt idx="296">
                  <c:v>108.84547233581543</c:v>
                </c:pt>
                <c:pt idx="297">
                  <c:v>109.03286933898926</c:v>
                </c:pt>
                <c:pt idx="298">
                  <c:v>109.34543609619141</c:v>
                </c:pt>
                <c:pt idx="299">
                  <c:v>109.53283309936523</c:v>
                </c:pt>
                <c:pt idx="300">
                  <c:v>109.59529876708984</c:v>
                </c:pt>
                <c:pt idx="301">
                  <c:v>109.65800285339355</c:v>
                </c:pt>
                <c:pt idx="302">
                  <c:v>109.84539985656738</c:v>
                </c:pt>
                <c:pt idx="303">
                  <c:v>110.03279685974121</c:v>
                </c:pt>
                <c:pt idx="304">
                  <c:v>110.09550094604492</c:v>
                </c:pt>
                <c:pt idx="305">
                  <c:v>110.22043228149414</c:v>
                </c:pt>
                <c:pt idx="306">
                  <c:v>110.28289794921875</c:v>
                </c:pt>
                <c:pt idx="307">
                  <c:v>110.40782928466797</c:v>
                </c:pt>
                <c:pt idx="308">
                  <c:v>110.47053337097168</c:v>
                </c:pt>
                <c:pt idx="309">
                  <c:v>110.5954647064209</c:v>
                </c:pt>
                <c:pt idx="310">
                  <c:v>110.72039604187012</c:v>
                </c:pt>
                <c:pt idx="311">
                  <c:v>110.78286170959473</c:v>
                </c:pt>
                <c:pt idx="312">
                  <c:v>110.97049713134766</c:v>
                </c:pt>
                <c:pt idx="313">
                  <c:v>111.09542846679687</c:v>
                </c:pt>
                <c:pt idx="314">
                  <c:v>111.15789413452148</c:v>
                </c:pt>
                <c:pt idx="315">
                  <c:v>111.03296279907227</c:v>
                </c:pt>
                <c:pt idx="316">
                  <c:v>111.15789413452148</c:v>
                </c:pt>
                <c:pt idx="317">
                  <c:v>111.09542846679687</c:v>
                </c:pt>
                <c:pt idx="318">
                  <c:v>111.09542846679687</c:v>
                </c:pt>
                <c:pt idx="319">
                  <c:v>111.2828254699707</c:v>
                </c:pt>
                <c:pt idx="320">
                  <c:v>111.40799522399902</c:v>
                </c:pt>
                <c:pt idx="321">
                  <c:v>111.47046089172363</c:v>
                </c:pt>
                <c:pt idx="322">
                  <c:v>111.59539222717285</c:v>
                </c:pt>
                <c:pt idx="323">
                  <c:v>111.72032356262207</c:v>
                </c:pt>
                <c:pt idx="324">
                  <c:v>111.78302764892578</c:v>
                </c:pt>
                <c:pt idx="325">
                  <c:v>111.82981729507446</c:v>
                </c:pt>
                <c:pt idx="326">
                  <c:v>111.907958984375</c:v>
                </c:pt>
                <c:pt idx="327">
                  <c:v>111.907958984375</c:v>
                </c:pt>
                <c:pt idx="328">
                  <c:v>112.28299140930176</c:v>
                </c:pt>
                <c:pt idx="329">
                  <c:v>112.59555816650391</c:v>
                </c:pt>
                <c:pt idx="330">
                  <c:v>112.72048950195312</c:v>
                </c:pt>
                <c:pt idx="331">
                  <c:v>113.09552192687988</c:v>
                </c:pt>
                <c:pt idx="332">
                  <c:v>113.34538459777832</c:v>
                </c:pt>
                <c:pt idx="333">
                  <c:v>113.72041702270508</c:v>
                </c:pt>
                <c:pt idx="334">
                  <c:v>114.03298377990723</c:v>
                </c:pt>
                <c:pt idx="335">
                  <c:v>114.47048187255859</c:v>
                </c:pt>
                <c:pt idx="336">
                  <c:v>114.90797996520996</c:v>
                </c:pt>
                <c:pt idx="337">
                  <c:v>115.53311347961426</c:v>
                </c:pt>
                <c:pt idx="338">
                  <c:v>116.34540557861328</c:v>
                </c:pt>
                <c:pt idx="339">
                  <c:v>116.84560775756836</c:v>
                </c:pt>
                <c:pt idx="340">
                  <c:v>117.59543418884277</c:v>
                </c:pt>
                <c:pt idx="341">
                  <c:v>118.4079647064209</c:v>
                </c:pt>
                <c:pt idx="342">
                  <c:v>119.22049522399902</c:v>
                </c:pt>
                <c:pt idx="343">
                  <c:v>120.03302574157715</c:v>
                </c:pt>
                <c:pt idx="344">
                  <c:v>120.90802192687988</c:v>
                </c:pt>
                <c:pt idx="345">
                  <c:v>121.84548377990723</c:v>
                </c:pt>
                <c:pt idx="346">
                  <c:v>122.65801429748535</c:v>
                </c:pt>
                <c:pt idx="347">
                  <c:v>123.34561347961426</c:v>
                </c:pt>
                <c:pt idx="348">
                  <c:v>124.22060966491699</c:v>
                </c:pt>
                <c:pt idx="349">
                  <c:v>124.9082088470459</c:v>
                </c:pt>
                <c:pt idx="350">
                  <c:v>125.5955696105957</c:v>
                </c:pt>
                <c:pt idx="351">
                  <c:v>126.28316879272461</c:v>
                </c:pt>
                <c:pt idx="352">
                  <c:v>126.9080638885498</c:v>
                </c:pt>
                <c:pt idx="353">
                  <c:v>127.47073173522949</c:v>
                </c:pt>
                <c:pt idx="354">
                  <c:v>127.97069549560547</c:v>
                </c:pt>
                <c:pt idx="355">
                  <c:v>128.47065925598145</c:v>
                </c:pt>
                <c:pt idx="356">
                  <c:v>128.90815734863281</c:v>
                </c:pt>
                <c:pt idx="357">
                  <c:v>129.28318977355957</c:v>
                </c:pt>
                <c:pt idx="358">
                  <c:v>129.53329086303711</c:v>
                </c:pt>
                <c:pt idx="359">
                  <c:v>129.78315353393555</c:v>
                </c:pt>
                <c:pt idx="360">
                  <c:v>130.03325462341309</c:v>
                </c:pt>
                <c:pt idx="361">
                  <c:v>130.0957202911377</c:v>
                </c:pt>
                <c:pt idx="362">
                  <c:v>129.97078895568848</c:v>
                </c:pt>
                <c:pt idx="363">
                  <c:v>129.90832328796387</c:v>
                </c:pt>
                <c:pt idx="364">
                  <c:v>129.65822219848633</c:v>
                </c:pt>
                <c:pt idx="365">
                  <c:v>129.53329086303711</c:v>
                </c:pt>
                <c:pt idx="366">
                  <c:v>129.22072410583496</c:v>
                </c:pt>
                <c:pt idx="367">
                  <c:v>128.97062301635742</c:v>
                </c:pt>
                <c:pt idx="368">
                  <c:v>128.47065925598145</c:v>
                </c:pt>
                <c:pt idx="369">
                  <c:v>127.78329849243164</c:v>
                </c:pt>
                <c:pt idx="370">
                  <c:v>127.22063064575195</c:v>
                </c:pt>
                <c:pt idx="371">
                  <c:v>126.40810012817383</c:v>
                </c:pt>
                <c:pt idx="372">
                  <c:v>125.53310394287109</c:v>
                </c:pt>
                <c:pt idx="373">
                  <c:v>124.59564208984375</c:v>
                </c:pt>
                <c:pt idx="374">
                  <c:v>123.5957145690918</c:v>
                </c:pt>
                <c:pt idx="375">
                  <c:v>122.3456859588623</c:v>
                </c:pt>
                <c:pt idx="376">
                  <c:v>121.28305435180664</c:v>
                </c:pt>
                <c:pt idx="377">
                  <c:v>119.78316307067871</c:v>
                </c:pt>
                <c:pt idx="378">
                  <c:v>118.53313446044922</c:v>
                </c:pt>
                <c:pt idx="379">
                  <c:v>117.0954704284668</c:v>
                </c:pt>
                <c:pt idx="380">
                  <c:v>115.72051048278809</c:v>
                </c:pt>
                <c:pt idx="381">
                  <c:v>113.8455867767334</c:v>
                </c:pt>
                <c:pt idx="382">
                  <c:v>112.34545707702637</c:v>
                </c:pt>
                <c:pt idx="383">
                  <c:v>110.65793037414551</c:v>
                </c:pt>
                <c:pt idx="384">
                  <c:v>108.90793800354004</c:v>
                </c:pt>
                <c:pt idx="385">
                  <c:v>107.47027397155762</c:v>
                </c:pt>
                <c:pt idx="386">
                  <c:v>106.22024536132812</c:v>
                </c:pt>
                <c:pt idx="387">
                  <c:v>104.59542274475098</c:v>
                </c:pt>
                <c:pt idx="388">
                  <c:v>103.4703254699707</c:v>
                </c:pt>
                <c:pt idx="389">
                  <c:v>102.09536552429199</c:v>
                </c:pt>
                <c:pt idx="390">
                  <c:v>100.97026824951172</c:v>
                </c:pt>
                <c:pt idx="391">
                  <c:v>100.03280639648437</c:v>
                </c:pt>
                <c:pt idx="392">
                  <c:v>99.157810211181641</c:v>
                </c:pt>
                <c:pt idx="393">
                  <c:v>98.345279693603516</c:v>
                </c:pt>
                <c:pt idx="394">
                  <c:v>97.59521484375</c:v>
                </c:pt>
                <c:pt idx="395">
                  <c:v>96.970319747924805</c:v>
                </c:pt>
                <c:pt idx="396">
                  <c:v>96.595287322998047</c:v>
                </c:pt>
                <c:pt idx="397">
                  <c:v>96.15778923034668</c:v>
                </c:pt>
                <c:pt idx="398">
                  <c:v>95.845222473144531</c:v>
                </c:pt>
                <c:pt idx="399">
                  <c:v>95.532655715942383</c:v>
                </c:pt>
                <c:pt idx="400">
                  <c:v>95.157623291015625</c:v>
                </c:pt>
                <c:pt idx="401">
                  <c:v>94.845294952392578</c:v>
                </c:pt>
                <c:pt idx="402">
                  <c:v>94.53272819519043</c:v>
                </c:pt>
                <c:pt idx="403">
                  <c:v>94.282627105712891</c:v>
                </c:pt>
                <c:pt idx="404">
                  <c:v>94.095230102539063</c:v>
                </c:pt>
                <c:pt idx="405">
                  <c:v>93.907594680786133</c:v>
                </c:pt>
                <c:pt idx="406">
                  <c:v>93.657732009887695</c:v>
                </c:pt>
                <c:pt idx="407">
                  <c:v>93.470096588134766</c:v>
                </c:pt>
                <c:pt idx="408">
                  <c:v>93.667054176330566</c:v>
                </c:pt>
                <c:pt idx="409">
                  <c:v>93.448305130004883</c:v>
                </c:pt>
                <c:pt idx="410">
                  <c:v>93.198299407958984</c:v>
                </c:pt>
                <c:pt idx="411">
                  <c:v>92.929553985595703</c:v>
                </c:pt>
                <c:pt idx="412">
                  <c:v>92.817044258117676</c:v>
                </c:pt>
                <c:pt idx="413">
                  <c:v>92.698287963867188</c:v>
                </c:pt>
                <c:pt idx="414">
                  <c:v>92.58577823638916</c:v>
                </c:pt>
                <c:pt idx="415">
                  <c:v>92.460799217224121</c:v>
                </c:pt>
                <c:pt idx="416">
                  <c:v>92.342042922973633</c:v>
                </c:pt>
                <c:pt idx="417">
                  <c:v>92.267036437988281</c:v>
                </c:pt>
                <c:pt idx="418">
                  <c:v>92.198276519775391</c:v>
                </c:pt>
                <c:pt idx="419">
                  <c:v>92.167043685913086</c:v>
                </c:pt>
                <c:pt idx="420">
                  <c:v>92.085790634155273</c:v>
                </c:pt>
                <c:pt idx="421">
                  <c:v>92.029523849487305</c:v>
                </c:pt>
                <c:pt idx="422">
                  <c:v>92.042040824890137</c:v>
                </c:pt>
                <c:pt idx="423">
                  <c:v>92.024844884872437</c:v>
                </c:pt>
                <c:pt idx="424">
                  <c:v>92.010784149169922</c:v>
                </c:pt>
                <c:pt idx="425">
                  <c:v>92.017030715942383</c:v>
                </c:pt>
                <c:pt idx="426">
                  <c:v>91.917037963867188</c:v>
                </c:pt>
                <c:pt idx="427">
                  <c:v>91.86701774597168</c:v>
                </c:pt>
                <c:pt idx="428">
                  <c:v>91.904520988464355</c:v>
                </c:pt>
                <c:pt idx="429">
                  <c:v>91.892027854919434</c:v>
                </c:pt>
                <c:pt idx="430">
                  <c:v>91.923284530639648</c:v>
                </c:pt>
                <c:pt idx="431">
                  <c:v>92.035770416259766</c:v>
                </c:pt>
                <c:pt idx="432">
                  <c:v>92.06702709197998</c:v>
                </c:pt>
                <c:pt idx="433">
                  <c:v>92.06078052520752</c:v>
                </c:pt>
                <c:pt idx="434">
                  <c:v>92.204523086547852</c:v>
                </c:pt>
                <c:pt idx="435">
                  <c:v>92.267036437988281</c:v>
                </c:pt>
                <c:pt idx="436">
                  <c:v>92.335796356201172</c:v>
                </c:pt>
                <c:pt idx="437">
                  <c:v>92.442035675048828</c:v>
                </c:pt>
                <c:pt idx="438">
                  <c:v>92.592048645019531</c:v>
                </c:pt>
                <c:pt idx="439">
                  <c:v>92.779541015625</c:v>
                </c:pt>
                <c:pt idx="440">
                  <c:v>92.979550361633301</c:v>
                </c:pt>
                <c:pt idx="441">
                  <c:v>93.16704273223877</c:v>
                </c:pt>
                <c:pt idx="442">
                  <c:v>93.473291397094727</c:v>
                </c:pt>
                <c:pt idx="443">
                  <c:v>93.873310089111328</c:v>
                </c:pt>
                <c:pt idx="444">
                  <c:v>94.123315811157227</c:v>
                </c:pt>
                <c:pt idx="445">
                  <c:v>94.279575347900391</c:v>
                </c:pt>
                <c:pt idx="446">
                  <c:v>94.60456371307373</c:v>
                </c:pt>
                <c:pt idx="447">
                  <c:v>94.979572296142578</c:v>
                </c:pt>
                <c:pt idx="448">
                  <c:v>95.398330688476563</c:v>
                </c:pt>
                <c:pt idx="449">
                  <c:v>95.779585838317871</c:v>
                </c:pt>
                <c:pt idx="450">
                  <c:v>96.210837364196777</c:v>
                </c:pt>
                <c:pt idx="451">
                  <c:v>96.667098999023438</c:v>
                </c:pt>
                <c:pt idx="452">
                  <c:v>97.310853004455566</c:v>
                </c:pt>
                <c:pt idx="453">
                  <c:v>98.04837703704834</c:v>
                </c:pt>
                <c:pt idx="454">
                  <c:v>98.623371124267578</c:v>
                </c:pt>
                <c:pt idx="455">
                  <c:v>99.279642105102539</c:v>
                </c:pt>
                <c:pt idx="456">
                  <c:v>99.985909461975098</c:v>
                </c:pt>
                <c:pt idx="457">
                  <c:v>100.70466995239258</c:v>
                </c:pt>
                <c:pt idx="458">
                  <c:v>101.74217224121094</c:v>
                </c:pt>
                <c:pt idx="459">
                  <c:v>102.46093273162842</c:v>
                </c:pt>
                <c:pt idx="460">
                  <c:v>103.19845676422119</c:v>
                </c:pt>
                <c:pt idx="461">
                  <c:v>104.10470962524414</c:v>
                </c:pt>
                <c:pt idx="462">
                  <c:v>104.99846935272217</c:v>
                </c:pt>
                <c:pt idx="463">
                  <c:v>106.05473518371582</c:v>
                </c:pt>
                <c:pt idx="464">
                  <c:v>107.08601474761963</c:v>
                </c:pt>
                <c:pt idx="465">
                  <c:v>108.16102027893066</c:v>
                </c:pt>
                <c:pt idx="466">
                  <c:v>109.27979946136475</c:v>
                </c:pt>
                <c:pt idx="467">
                  <c:v>110.37356853485107</c:v>
                </c:pt>
                <c:pt idx="468">
                  <c:v>111.52982711791992</c:v>
                </c:pt>
                <c:pt idx="469">
                  <c:v>112.5985860824585</c:v>
                </c:pt>
                <c:pt idx="470">
                  <c:v>113.73610496520996</c:v>
                </c:pt>
                <c:pt idx="471">
                  <c:v>114.87362384796143</c:v>
                </c:pt>
                <c:pt idx="472">
                  <c:v>116.01738929748535</c:v>
                </c:pt>
                <c:pt idx="473">
                  <c:v>117.15490818023682</c:v>
                </c:pt>
                <c:pt idx="474">
                  <c:v>118.19868087768555</c:v>
                </c:pt>
                <c:pt idx="475">
                  <c:v>119.16120052337646</c:v>
                </c:pt>
                <c:pt idx="476">
                  <c:v>120.32370567321777</c:v>
                </c:pt>
                <c:pt idx="477">
                  <c:v>121.3862419128418</c:v>
                </c:pt>
                <c:pt idx="478">
                  <c:v>122.49250411987305</c:v>
                </c:pt>
                <c:pt idx="479">
                  <c:v>123.46751689910889</c:v>
                </c:pt>
                <c:pt idx="480">
                  <c:v>124.46126937866211</c:v>
                </c:pt>
                <c:pt idx="481">
                  <c:v>125.51753520965576</c:v>
                </c:pt>
                <c:pt idx="482">
                  <c:v>126.53005123138428</c:v>
                </c:pt>
                <c:pt idx="483">
                  <c:v>127.43008136749268</c:v>
                </c:pt>
                <c:pt idx="484">
                  <c:v>128.45509052276611</c:v>
                </c:pt>
                <c:pt idx="485">
                  <c:v>129.45511341094971</c:v>
                </c:pt>
                <c:pt idx="486">
                  <c:v>130.12385368347168</c:v>
                </c:pt>
                <c:pt idx="487">
                  <c:v>131.06763362884521</c:v>
                </c:pt>
                <c:pt idx="488">
                  <c:v>131.89888000488281</c:v>
                </c:pt>
                <c:pt idx="489">
                  <c:v>132.74891376495361</c:v>
                </c:pt>
                <c:pt idx="490">
                  <c:v>133.56766700744629</c:v>
                </c:pt>
                <c:pt idx="491">
                  <c:v>134.49892997741699</c:v>
                </c:pt>
                <c:pt idx="492">
                  <c:v>135.2802038192749</c:v>
                </c:pt>
                <c:pt idx="493">
                  <c:v>136.05520725250244</c:v>
                </c:pt>
                <c:pt idx="494">
                  <c:v>136.74895763397217</c:v>
                </c:pt>
                <c:pt idx="495">
                  <c:v>137.30521202087402</c:v>
                </c:pt>
                <c:pt idx="496">
                  <c:v>137.91773319244385</c:v>
                </c:pt>
                <c:pt idx="497">
                  <c:v>138.54899406433105</c:v>
                </c:pt>
                <c:pt idx="498">
                  <c:v>139.21775817871094</c:v>
                </c:pt>
                <c:pt idx="499">
                  <c:v>139.72091674804687</c:v>
                </c:pt>
                <c:pt idx="500">
                  <c:v>140.22088050842285</c:v>
                </c:pt>
                <c:pt idx="501">
                  <c:v>140.78330993652344</c:v>
                </c:pt>
                <c:pt idx="502">
                  <c:v>141.47090911865234</c:v>
                </c:pt>
                <c:pt idx="503">
                  <c:v>141.97087287902832</c:v>
                </c:pt>
                <c:pt idx="504">
                  <c:v>142.53330230712891</c:v>
                </c:pt>
                <c:pt idx="505">
                  <c:v>142.97080039978027</c:v>
                </c:pt>
                <c:pt idx="506">
                  <c:v>143.47100257873535</c:v>
                </c:pt>
                <c:pt idx="507">
                  <c:v>143.97096633911133</c:v>
                </c:pt>
                <c:pt idx="508">
                  <c:v>144.34599876403809</c:v>
                </c:pt>
                <c:pt idx="509">
                  <c:v>144.90842819213867</c:v>
                </c:pt>
                <c:pt idx="510">
                  <c:v>145.28346061706543</c:v>
                </c:pt>
                <c:pt idx="511">
                  <c:v>145.65849304199219</c:v>
                </c:pt>
                <c:pt idx="512">
                  <c:v>146.34585380554199</c:v>
                </c:pt>
                <c:pt idx="513">
                  <c:v>146.53348922729492</c:v>
                </c:pt>
                <c:pt idx="514">
                  <c:v>146.90852165222168</c:v>
                </c:pt>
                <c:pt idx="515">
                  <c:v>147.22108840942383</c:v>
                </c:pt>
                <c:pt idx="516">
                  <c:v>147.47095108032227</c:v>
                </c:pt>
                <c:pt idx="517">
                  <c:v>147.84598350524902</c:v>
                </c:pt>
                <c:pt idx="518">
                  <c:v>148.40841293334961</c:v>
                </c:pt>
                <c:pt idx="519">
                  <c:v>148.65851402282715</c:v>
                </c:pt>
                <c:pt idx="520">
                  <c:v>148.90861511230469</c:v>
                </c:pt>
                <c:pt idx="521">
                  <c:v>148.90861511230469</c:v>
                </c:pt>
                <c:pt idx="522">
                  <c:v>149.03354644775391</c:v>
                </c:pt>
                <c:pt idx="523">
                  <c:v>149.40857887268066</c:v>
                </c:pt>
                <c:pt idx="524">
                  <c:v>149.72090721130371</c:v>
                </c:pt>
                <c:pt idx="525">
                  <c:v>149.90854263305664</c:v>
                </c:pt>
                <c:pt idx="526">
                  <c:v>150.15864372253418</c:v>
                </c:pt>
                <c:pt idx="527">
                  <c:v>150.34604072570801</c:v>
                </c:pt>
                <c:pt idx="528">
                  <c:v>150.59614181518555</c:v>
                </c:pt>
                <c:pt idx="529">
                  <c:v>150.9709358215332</c:v>
                </c:pt>
                <c:pt idx="530">
                  <c:v>151.40843391418457</c:v>
                </c:pt>
                <c:pt idx="531">
                  <c:v>151.5960693359375</c:v>
                </c:pt>
                <c:pt idx="532">
                  <c:v>151.78346633911133</c:v>
                </c:pt>
                <c:pt idx="533">
                  <c:v>151.97110176086426</c:v>
                </c:pt>
                <c:pt idx="534">
                  <c:v>152.2209644317627</c:v>
                </c:pt>
                <c:pt idx="535">
                  <c:v>152.34613418579102</c:v>
                </c:pt>
                <c:pt idx="536">
                  <c:v>152.34613418579102</c:v>
                </c:pt>
                <c:pt idx="537">
                  <c:v>152.47106552124023</c:v>
                </c:pt>
                <c:pt idx="538">
                  <c:v>153.03349494934082</c:v>
                </c:pt>
                <c:pt idx="539">
                  <c:v>153.09596061706543</c:v>
                </c:pt>
                <c:pt idx="540">
                  <c:v>153.15866470336914</c:v>
                </c:pt>
                <c:pt idx="541">
                  <c:v>153.34606170654297</c:v>
                </c:pt>
                <c:pt idx="542">
                  <c:v>153.47099304199219</c:v>
                </c:pt>
                <c:pt idx="543">
                  <c:v>153.65862846374512</c:v>
                </c:pt>
                <c:pt idx="544">
                  <c:v>153.59616279602051</c:v>
                </c:pt>
                <c:pt idx="545">
                  <c:v>153.84602546691895</c:v>
                </c:pt>
                <c:pt idx="546">
                  <c:v>154.15859222412109</c:v>
                </c:pt>
                <c:pt idx="547">
                  <c:v>154.2210578918457</c:v>
                </c:pt>
                <c:pt idx="548">
                  <c:v>154.59609031677246</c:v>
                </c:pt>
                <c:pt idx="549">
                  <c:v>154.53362464904785</c:v>
                </c:pt>
                <c:pt idx="550">
                  <c:v>154.84619140625</c:v>
                </c:pt>
                <c:pt idx="551">
                  <c:v>155.03358840942383</c:v>
                </c:pt>
                <c:pt idx="552">
                  <c:v>154.84619140625</c:v>
                </c:pt>
                <c:pt idx="553">
                  <c:v>154.97112274169922</c:v>
                </c:pt>
                <c:pt idx="554">
                  <c:v>154.97112274169922</c:v>
                </c:pt>
                <c:pt idx="555">
                  <c:v>155.03358840942383</c:v>
                </c:pt>
                <c:pt idx="556">
                  <c:v>155.22122383117676</c:v>
                </c:pt>
                <c:pt idx="557">
                  <c:v>155.5335521697998</c:v>
                </c:pt>
                <c:pt idx="558">
                  <c:v>155.22122383117676</c:v>
                </c:pt>
                <c:pt idx="559">
                  <c:v>155.09605407714844</c:v>
                </c:pt>
                <c:pt idx="560">
                  <c:v>155.5335521697998</c:v>
                </c:pt>
              </c:numCache>
            </c:numRef>
          </c:yVal>
          <c:smooth val="1"/>
        </c:ser>
        <c:ser>
          <c:idx val="10"/>
          <c:order val="10"/>
          <c:tx>
            <c:v>Curve</c:v>
          </c:tx>
          <c:marker>
            <c:symbol val="none"/>
          </c:marker>
          <c:xVal>
            <c:numRef>
              <c:f>Sheet1!$U$3:$U$564</c:f>
              <c:numCache>
                <c:formatCode>General</c:formatCode>
                <c:ptCount val="562"/>
                <c:pt idx="0">
                  <c:v>-1.3999902009963989</c:v>
                </c:pt>
                <c:pt idx="1">
                  <c:v>-1.3969900608062744</c:v>
                </c:pt>
                <c:pt idx="2">
                  <c:v>-1.3939900398254395</c:v>
                </c:pt>
                <c:pt idx="3">
                  <c:v>-1.3909900188446045</c:v>
                </c:pt>
                <c:pt idx="4">
                  <c:v>-1.3879899978637695</c:v>
                </c:pt>
                <c:pt idx="5">
                  <c:v>-1.3849899768829346</c:v>
                </c:pt>
                <c:pt idx="6">
                  <c:v>-1.3819899559020996</c:v>
                </c:pt>
                <c:pt idx="7">
                  <c:v>-1.3789899349212646</c:v>
                </c:pt>
                <c:pt idx="8">
                  <c:v>-1.3759897947311401</c:v>
                </c:pt>
                <c:pt idx="9">
                  <c:v>-1.3729897737503052</c:v>
                </c:pt>
                <c:pt idx="10">
                  <c:v>-1.3699897527694702</c:v>
                </c:pt>
                <c:pt idx="11">
                  <c:v>-1.3669896125793457</c:v>
                </c:pt>
                <c:pt idx="12">
                  <c:v>-1.3639895915985107</c:v>
                </c:pt>
                <c:pt idx="13">
                  <c:v>-1.3609895706176758</c:v>
                </c:pt>
                <c:pt idx="14">
                  <c:v>-1.3579895496368408</c:v>
                </c:pt>
                <c:pt idx="15">
                  <c:v>-1.3549895286560059</c:v>
                </c:pt>
                <c:pt idx="16">
                  <c:v>-1.3519895076751709</c:v>
                </c:pt>
                <c:pt idx="17">
                  <c:v>-1.3489894866943359</c:v>
                </c:pt>
                <c:pt idx="18">
                  <c:v>-1.3459893465042114</c:v>
                </c:pt>
                <c:pt idx="19">
                  <c:v>-1.3429893255233765</c:v>
                </c:pt>
                <c:pt idx="20">
                  <c:v>-1.339989185333252</c:v>
                </c:pt>
                <c:pt idx="21">
                  <c:v>-1.336989164352417</c:v>
                </c:pt>
                <c:pt idx="22">
                  <c:v>-1.333989143371582</c:v>
                </c:pt>
                <c:pt idx="23">
                  <c:v>-1.3309891223907471</c:v>
                </c:pt>
                <c:pt idx="24">
                  <c:v>-1.3279891014099121</c:v>
                </c:pt>
                <c:pt idx="25">
                  <c:v>-1.3249890804290771</c:v>
                </c:pt>
                <c:pt idx="26">
                  <c:v>-1.3219890594482422</c:v>
                </c:pt>
                <c:pt idx="27">
                  <c:v>-1.3189889192581177</c:v>
                </c:pt>
                <c:pt idx="28">
                  <c:v>-1.3159888982772827</c:v>
                </c:pt>
                <c:pt idx="29">
                  <c:v>-1.3129888772964478</c:v>
                </c:pt>
                <c:pt idx="30">
                  <c:v>-1.3099887371063232</c:v>
                </c:pt>
                <c:pt idx="31">
                  <c:v>-1.3069887161254883</c:v>
                </c:pt>
                <c:pt idx="32">
                  <c:v>-1.3039886951446533</c:v>
                </c:pt>
                <c:pt idx="33">
                  <c:v>-1.3009886741638184</c:v>
                </c:pt>
                <c:pt idx="34">
                  <c:v>-1.2979886531829834</c:v>
                </c:pt>
                <c:pt idx="35">
                  <c:v>-1.2949886322021484</c:v>
                </c:pt>
                <c:pt idx="36">
                  <c:v>-1.2919886112213135</c:v>
                </c:pt>
                <c:pt idx="37">
                  <c:v>-1.288988471031189</c:v>
                </c:pt>
                <c:pt idx="38">
                  <c:v>-1.285988450050354</c:v>
                </c:pt>
                <c:pt idx="39">
                  <c:v>-1.2829883098602295</c:v>
                </c:pt>
                <c:pt idx="40">
                  <c:v>-1.2799882888793945</c:v>
                </c:pt>
                <c:pt idx="41">
                  <c:v>-1.2769882678985596</c:v>
                </c:pt>
                <c:pt idx="42">
                  <c:v>-1.2739882469177246</c:v>
                </c:pt>
                <c:pt idx="43">
                  <c:v>-1.2709882259368896</c:v>
                </c:pt>
                <c:pt idx="44">
                  <c:v>-1.2679882049560547</c:v>
                </c:pt>
                <c:pt idx="45">
                  <c:v>-1.2649881839752197</c:v>
                </c:pt>
                <c:pt idx="46">
                  <c:v>-1.2619880437850952</c:v>
                </c:pt>
                <c:pt idx="47">
                  <c:v>-1.2589880228042603</c:v>
                </c:pt>
                <c:pt idx="48">
                  <c:v>-1.2559880018234253</c:v>
                </c:pt>
                <c:pt idx="49">
                  <c:v>-1.2529878616333008</c:v>
                </c:pt>
                <c:pt idx="50">
                  <c:v>-1.2499878406524658</c:v>
                </c:pt>
                <c:pt idx="51">
                  <c:v>-1.2469878196716309</c:v>
                </c:pt>
                <c:pt idx="52">
                  <c:v>-1.2439877986907959</c:v>
                </c:pt>
                <c:pt idx="53">
                  <c:v>-1.2409877777099609</c:v>
                </c:pt>
                <c:pt idx="54">
                  <c:v>-1.237987756729126</c:v>
                </c:pt>
                <c:pt idx="55">
                  <c:v>-1.234987735748291</c:v>
                </c:pt>
                <c:pt idx="56">
                  <c:v>-1.2319875955581665</c:v>
                </c:pt>
                <c:pt idx="57">
                  <c:v>-1.2289875745773315</c:v>
                </c:pt>
                <c:pt idx="58">
                  <c:v>-1.225987434387207</c:v>
                </c:pt>
                <c:pt idx="59">
                  <c:v>-1.2229874134063721</c:v>
                </c:pt>
                <c:pt idx="60">
                  <c:v>-1.2199873924255371</c:v>
                </c:pt>
                <c:pt idx="61">
                  <c:v>-1.2169873714447021</c:v>
                </c:pt>
                <c:pt idx="62">
                  <c:v>-1.2139873504638672</c:v>
                </c:pt>
                <c:pt idx="63">
                  <c:v>-1.2109873294830322</c:v>
                </c:pt>
                <c:pt idx="64">
                  <c:v>-1.2079873085021973</c:v>
                </c:pt>
                <c:pt idx="65">
                  <c:v>-1.2049872875213623</c:v>
                </c:pt>
                <c:pt idx="66">
                  <c:v>-1.2019871473312378</c:v>
                </c:pt>
                <c:pt idx="67">
                  <c:v>-1.1989871263504028</c:v>
                </c:pt>
                <c:pt idx="68">
                  <c:v>-1.1959869861602783</c:v>
                </c:pt>
                <c:pt idx="69">
                  <c:v>-1.1929869651794434</c:v>
                </c:pt>
                <c:pt idx="70">
                  <c:v>-1.1899869441986084</c:v>
                </c:pt>
                <c:pt idx="71">
                  <c:v>-1.1869869232177734</c:v>
                </c:pt>
                <c:pt idx="72">
                  <c:v>-1.1839869022369385</c:v>
                </c:pt>
                <c:pt idx="73">
                  <c:v>-1.1809868812561035</c:v>
                </c:pt>
                <c:pt idx="74">
                  <c:v>-1.1779868602752686</c:v>
                </c:pt>
                <c:pt idx="75">
                  <c:v>-1.174986720085144</c:v>
                </c:pt>
                <c:pt idx="76">
                  <c:v>-1.1719866991043091</c:v>
                </c:pt>
                <c:pt idx="77">
                  <c:v>-1.1689866781234741</c:v>
                </c:pt>
                <c:pt idx="78">
                  <c:v>-1.1659865379333496</c:v>
                </c:pt>
                <c:pt idx="79">
                  <c:v>-1.1629865169525146</c:v>
                </c:pt>
                <c:pt idx="80">
                  <c:v>-1.1599864959716797</c:v>
                </c:pt>
                <c:pt idx="81">
                  <c:v>-1.1569864749908447</c:v>
                </c:pt>
                <c:pt idx="82">
                  <c:v>-1.1539864540100098</c:v>
                </c:pt>
                <c:pt idx="83">
                  <c:v>-1.1509864330291748</c:v>
                </c:pt>
                <c:pt idx="84">
                  <c:v>-1.1479864120483398</c:v>
                </c:pt>
                <c:pt idx="85">
                  <c:v>-1.1449862718582153</c:v>
                </c:pt>
                <c:pt idx="86">
                  <c:v>-1.1419862508773804</c:v>
                </c:pt>
                <c:pt idx="87">
                  <c:v>-1.1389861106872559</c:v>
                </c:pt>
                <c:pt idx="88">
                  <c:v>-1.1359860897064209</c:v>
                </c:pt>
                <c:pt idx="89">
                  <c:v>-1.1329860687255859</c:v>
                </c:pt>
                <c:pt idx="90">
                  <c:v>-1.129986047744751</c:v>
                </c:pt>
                <c:pt idx="91">
                  <c:v>-1.126986026763916</c:v>
                </c:pt>
                <c:pt idx="92">
                  <c:v>-1.1239860057830811</c:v>
                </c:pt>
                <c:pt idx="93">
                  <c:v>-1.1209859848022461</c:v>
                </c:pt>
                <c:pt idx="94">
                  <c:v>-1.1179858446121216</c:v>
                </c:pt>
                <c:pt idx="95">
                  <c:v>-1.1149858236312866</c:v>
                </c:pt>
                <c:pt idx="96">
                  <c:v>-1.1119858026504517</c:v>
                </c:pt>
                <c:pt idx="97">
                  <c:v>-1.1089856624603271</c:v>
                </c:pt>
                <c:pt idx="98">
                  <c:v>-1.1059856414794922</c:v>
                </c:pt>
                <c:pt idx="99">
                  <c:v>-1.1029856204986572</c:v>
                </c:pt>
                <c:pt idx="100">
                  <c:v>-1.0999855995178223</c:v>
                </c:pt>
                <c:pt idx="101">
                  <c:v>-1.0969855785369873</c:v>
                </c:pt>
                <c:pt idx="102">
                  <c:v>-1.0939855575561523</c:v>
                </c:pt>
                <c:pt idx="103">
                  <c:v>-1.0909855365753174</c:v>
                </c:pt>
                <c:pt idx="104">
                  <c:v>-1.0879853963851929</c:v>
                </c:pt>
                <c:pt idx="105">
                  <c:v>-1.0849853754043579</c:v>
                </c:pt>
                <c:pt idx="106">
                  <c:v>-1.0819852352142334</c:v>
                </c:pt>
                <c:pt idx="107">
                  <c:v>-1.0789852142333984</c:v>
                </c:pt>
                <c:pt idx="108">
                  <c:v>-1.0759851932525635</c:v>
                </c:pt>
                <c:pt idx="109">
                  <c:v>-1.0729851722717285</c:v>
                </c:pt>
                <c:pt idx="110">
                  <c:v>-1.0699851512908936</c:v>
                </c:pt>
                <c:pt idx="111">
                  <c:v>-1.0669851303100586</c:v>
                </c:pt>
                <c:pt idx="112">
                  <c:v>-1.0639851093292236</c:v>
                </c:pt>
                <c:pt idx="113">
                  <c:v>-1.0609849691390991</c:v>
                </c:pt>
                <c:pt idx="114">
                  <c:v>-1.0579849481582642</c:v>
                </c:pt>
                <c:pt idx="115">
                  <c:v>-1.0549849271774292</c:v>
                </c:pt>
                <c:pt idx="116">
                  <c:v>-1.0519847869873047</c:v>
                </c:pt>
                <c:pt idx="117">
                  <c:v>-1.0489847660064697</c:v>
                </c:pt>
                <c:pt idx="118">
                  <c:v>-1.0459847450256348</c:v>
                </c:pt>
                <c:pt idx="119">
                  <c:v>-1.0429847240447998</c:v>
                </c:pt>
                <c:pt idx="120">
                  <c:v>-1.0399847030639648</c:v>
                </c:pt>
                <c:pt idx="121">
                  <c:v>-1.0369846820831299</c:v>
                </c:pt>
                <c:pt idx="122">
                  <c:v>-1.0339845418930054</c:v>
                </c:pt>
                <c:pt idx="123">
                  <c:v>-1.0309845209121704</c:v>
                </c:pt>
                <c:pt idx="124">
                  <c:v>-1.0279844999313354</c:v>
                </c:pt>
                <c:pt idx="125">
                  <c:v>-1.0249844789505005</c:v>
                </c:pt>
                <c:pt idx="126">
                  <c:v>-1.0219844579696655</c:v>
                </c:pt>
                <c:pt idx="127">
                  <c:v>-1.018984317779541</c:v>
                </c:pt>
                <c:pt idx="128">
                  <c:v>-1.0159842967987061</c:v>
                </c:pt>
                <c:pt idx="129">
                  <c:v>-1.0129842758178711</c:v>
                </c:pt>
                <c:pt idx="130">
                  <c:v>-1.0099842548370361</c:v>
                </c:pt>
                <c:pt idx="131">
                  <c:v>-1.0069841146469116</c:v>
                </c:pt>
                <c:pt idx="132">
                  <c:v>-1.0039840936660767</c:v>
                </c:pt>
                <c:pt idx="133">
                  <c:v>-1.0009840726852417</c:v>
                </c:pt>
                <c:pt idx="134">
                  <c:v>-0.99798405170440674</c:v>
                </c:pt>
                <c:pt idx="135">
                  <c:v>-0.99498403072357178</c:v>
                </c:pt>
                <c:pt idx="136">
                  <c:v>-0.99198389053344727</c:v>
                </c:pt>
                <c:pt idx="137">
                  <c:v>-0.9889838695526123</c:v>
                </c:pt>
                <c:pt idx="138">
                  <c:v>-0.98598384857177734</c:v>
                </c:pt>
                <c:pt idx="139">
                  <c:v>-0.98298382759094238</c:v>
                </c:pt>
                <c:pt idx="140">
                  <c:v>-0.97998380661010742</c:v>
                </c:pt>
                <c:pt idx="141">
                  <c:v>-0.97698366641998291</c:v>
                </c:pt>
                <c:pt idx="142">
                  <c:v>-0.97398364543914795</c:v>
                </c:pt>
                <c:pt idx="143">
                  <c:v>-0.97098362445831299</c:v>
                </c:pt>
                <c:pt idx="144">
                  <c:v>-0.96798360347747803</c:v>
                </c:pt>
                <c:pt idx="145">
                  <c:v>-0.96498358249664307</c:v>
                </c:pt>
                <c:pt idx="146">
                  <c:v>-0.96198344230651855</c:v>
                </c:pt>
                <c:pt idx="147">
                  <c:v>-0.95898342132568359</c:v>
                </c:pt>
                <c:pt idx="148">
                  <c:v>-0.95598340034484863</c:v>
                </c:pt>
                <c:pt idx="149">
                  <c:v>-0.95298337936401367</c:v>
                </c:pt>
                <c:pt idx="150">
                  <c:v>-0.94998335838317871</c:v>
                </c:pt>
                <c:pt idx="151">
                  <c:v>-0.9469832181930542</c:v>
                </c:pt>
                <c:pt idx="152">
                  <c:v>-0.94398319721221924</c:v>
                </c:pt>
                <c:pt idx="153">
                  <c:v>-0.94098317623138428</c:v>
                </c:pt>
                <c:pt idx="154">
                  <c:v>-0.93798315525054932</c:v>
                </c:pt>
                <c:pt idx="155">
                  <c:v>-0.9349830150604248</c:v>
                </c:pt>
                <c:pt idx="156">
                  <c:v>-0.93198299407958984</c:v>
                </c:pt>
                <c:pt idx="157">
                  <c:v>-0.92898297309875488</c:v>
                </c:pt>
                <c:pt idx="158">
                  <c:v>-0.92598295211791992</c:v>
                </c:pt>
                <c:pt idx="159">
                  <c:v>-0.92298293113708496</c:v>
                </c:pt>
                <c:pt idx="160">
                  <c:v>-0.91998279094696045</c:v>
                </c:pt>
                <c:pt idx="161">
                  <c:v>-0.91698276996612549</c:v>
                </c:pt>
                <c:pt idx="162">
                  <c:v>-0.91398274898529053</c:v>
                </c:pt>
                <c:pt idx="163">
                  <c:v>-0.91098272800445557</c:v>
                </c:pt>
                <c:pt idx="164">
                  <c:v>-0.90798270702362061</c:v>
                </c:pt>
                <c:pt idx="165">
                  <c:v>-0.90498256683349609</c:v>
                </c:pt>
                <c:pt idx="166">
                  <c:v>-0.90198254585266113</c:v>
                </c:pt>
                <c:pt idx="167">
                  <c:v>-0.89898252487182617</c:v>
                </c:pt>
                <c:pt idx="168">
                  <c:v>-0.89598250389099121</c:v>
                </c:pt>
                <c:pt idx="169">
                  <c:v>-0.89298248291015625</c:v>
                </c:pt>
                <c:pt idx="170">
                  <c:v>-0.88998234272003174</c:v>
                </c:pt>
                <c:pt idx="171">
                  <c:v>-0.88698232173919678</c:v>
                </c:pt>
                <c:pt idx="172">
                  <c:v>-0.88398230075836182</c:v>
                </c:pt>
                <c:pt idx="173">
                  <c:v>-0.88098227977752686</c:v>
                </c:pt>
                <c:pt idx="174">
                  <c:v>-0.87798213958740234</c:v>
                </c:pt>
                <c:pt idx="175">
                  <c:v>-0.87498211860656738</c:v>
                </c:pt>
                <c:pt idx="176">
                  <c:v>-0.87198209762573242</c:v>
                </c:pt>
                <c:pt idx="177">
                  <c:v>-0.86898207664489746</c:v>
                </c:pt>
                <c:pt idx="178">
                  <c:v>-0.8659820556640625</c:v>
                </c:pt>
                <c:pt idx="179">
                  <c:v>-0.86298191547393799</c:v>
                </c:pt>
                <c:pt idx="180">
                  <c:v>-0.85998189449310303</c:v>
                </c:pt>
                <c:pt idx="181">
                  <c:v>-0.85698187351226807</c:v>
                </c:pt>
                <c:pt idx="182">
                  <c:v>-0.85398185253143311</c:v>
                </c:pt>
                <c:pt idx="183">
                  <c:v>-0.85098183155059814</c:v>
                </c:pt>
                <c:pt idx="184">
                  <c:v>-0.84798169136047363</c:v>
                </c:pt>
                <c:pt idx="185">
                  <c:v>-0.84498167037963867</c:v>
                </c:pt>
                <c:pt idx="186">
                  <c:v>-0.84198164939880371</c:v>
                </c:pt>
                <c:pt idx="187">
                  <c:v>-0.83898162841796875</c:v>
                </c:pt>
                <c:pt idx="188">
                  <c:v>-0.83598160743713379</c:v>
                </c:pt>
                <c:pt idx="189">
                  <c:v>-0.83298146724700928</c:v>
                </c:pt>
                <c:pt idx="190">
                  <c:v>-0.82998144626617432</c:v>
                </c:pt>
                <c:pt idx="191">
                  <c:v>-0.82698142528533936</c:v>
                </c:pt>
                <c:pt idx="192">
                  <c:v>-0.82398140430450439</c:v>
                </c:pt>
                <c:pt idx="193">
                  <c:v>-0.82098138332366943</c:v>
                </c:pt>
                <c:pt idx="194">
                  <c:v>-0.81798124313354492</c:v>
                </c:pt>
                <c:pt idx="195">
                  <c:v>-0.81498122215270996</c:v>
                </c:pt>
                <c:pt idx="196">
                  <c:v>-0.811981201171875</c:v>
                </c:pt>
                <c:pt idx="197">
                  <c:v>-0.80898118019104004</c:v>
                </c:pt>
                <c:pt idx="198">
                  <c:v>-0.80598104000091553</c:v>
                </c:pt>
                <c:pt idx="199">
                  <c:v>-0.80298101902008057</c:v>
                </c:pt>
                <c:pt idx="200">
                  <c:v>-0.79998099803924561</c:v>
                </c:pt>
                <c:pt idx="201">
                  <c:v>-0.79698097705841064</c:v>
                </c:pt>
                <c:pt idx="202">
                  <c:v>-0.79398095607757568</c:v>
                </c:pt>
                <c:pt idx="203">
                  <c:v>-0.79098081588745117</c:v>
                </c:pt>
                <c:pt idx="204">
                  <c:v>-0.78798079490661621</c:v>
                </c:pt>
                <c:pt idx="205">
                  <c:v>-0.78498077392578125</c:v>
                </c:pt>
                <c:pt idx="206">
                  <c:v>-0.78198075294494629</c:v>
                </c:pt>
                <c:pt idx="207">
                  <c:v>-0.77898073196411133</c:v>
                </c:pt>
                <c:pt idx="208">
                  <c:v>-0.77598059177398682</c:v>
                </c:pt>
                <c:pt idx="209">
                  <c:v>-0.77298057079315186</c:v>
                </c:pt>
                <c:pt idx="210">
                  <c:v>-0.76998054981231689</c:v>
                </c:pt>
                <c:pt idx="211">
                  <c:v>-0.76698052883148193</c:v>
                </c:pt>
                <c:pt idx="212">
                  <c:v>-0.76398050785064697</c:v>
                </c:pt>
                <c:pt idx="213">
                  <c:v>-0.76098036766052246</c:v>
                </c:pt>
                <c:pt idx="214">
                  <c:v>-0.7579803466796875</c:v>
                </c:pt>
                <c:pt idx="215">
                  <c:v>-0.75498032569885254</c:v>
                </c:pt>
                <c:pt idx="216">
                  <c:v>-0.75198030471801758</c:v>
                </c:pt>
                <c:pt idx="217">
                  <c:v>-0.74898028373718262</c:v>
                </c:pt>
                <c:pt idx="218">
                  <c:v>-0.74598014354705811</c:v>
                </c:pt>
                <c:pt idx="219">
                  <c:v>-0.74298012256622314</c:v>
                </c:pt>
                <c:pt idx="220">
                  <c:v>-0.73998010158538818</c:v>
                </c:pt>
                <c:pt idx="221">
                  <c:v>-0.73698008060455322</c:v>
                </c:pt>
                <c:pt idx="222">
                  <c:v>-0.73397994041442871</c:v>
                </c:pt>
                <c:pt idx="223">
                  <c:v>-0.73097991943359375</c:v>
                </c:pt>
                <c:pt idx="224">
                  <c:v>-0.72797989845275879</c:v>
                </c:pt>
                <c:pt idx="225">
                  <c:v>-0.72497987747192383</c:v>
                </c:pt>
                <c:pt idx="226">
                  <c:v>-0.72197985649108887</c:v>
                </c:pt>
                <c:pt idx="227">
                  <c:v>-0.71897971630096436</c:v>
                </c:pt>
                <c:pt idx="228">
                  <c:v>-0.71597969532012939</c:v>
                </c:pt>
                <c:pt idx="229">
                  <c:v>-0.71297967433929443</c:v>
                </c:pt>
                <c:pt idx="230">
                  <c:v>-0.70997965335845947</c:v>
                </c:pt>
                <c:pt idx="231">
                  <c:v>-0.70697963237762451</c:v>
                </c:pt>
                <c:pt idx="232">
                  <c:v>-0.7039794921875</c:v>
                </c:pt>
                <c:pt idx="233">
                  <c:v>-0.70097947120666504</c:v>
                </c:pt>
                <c:pt idx="234">
                  <c:v>-0.69797945022583008</c:v>
                </c:pt>
                <c:pt idx="235">
                  <c:v>-0.69497942924499512</c:v>
                </c:pt>
                <c:pt idx="236">
                  <c:v>-0.69197940826416016</c:v>
                </c:pt>
                <c:pt idx="237">
                  <c:v>-0.68897926807403564</c:v>
                </c:pt>
                <c:pt idx="238">
                  <c:v>-0.68597924709320068</c:v>
                </c:pt>
                <c:pt idx="239">
                  <c:v>-0.68297922611236572</c:v>
                </c:pt>
                <c:pt idx="240">
                  <c:v>-0.67997920513153076</c:v>
                </c:pt>
                <c:pt idx="241">
                  <c:v>-0.67697906494140625</c:v>
                </c:pt>
                <c:pt idx="242">
                  <c:v>-0.67397904396057129</c:v>
                </c:pt>
                <c:pt idx="243">
                  <c:v>-0.67097902297973633</c:v>
                </c:pt>
                <c:pt idx="244">
                  <c:v>-0.66797900199890137</c:v>
                </c:pt>
                <c:pt idx="245">
                  <c:v>-0.66497898101806641</c:v>
                </c:pt>
                <c:pt idx="246">
                  <c:v>-0.66197884082794189</c:v>
                </c:pt>
                <c:pt idx="247">
                  <c:v>-0.65897881984710693</c:v>
                </c:pt>
                <c:pt idx="248">
                  <c:v>-0.65597879886627197</c:v>
                </c:pt>
                <c:pt idx="249">
                  <c:v>-0.65297877788543701</c:v>
                </c:pt>
                <c:pt idx="250">
                  <c:v>-0.64997875690460205</c:v>
                </c:pt>
                <c:pt idx="251">
                  <c:v>-0.64697861671447754</c:v>
                </c:pt>
                <c:pt idx="252">
                  <c:v>-0.64397859573364258</c:v>
                </c:pt>
                <c:pt idx="253">
                  <c:v>-0.64097857475280762</c:v>
                </c:pt>
                <c:pt idx="254">
                  <c:v>-0.63797855377197266</c:v>
                </c:pt>
                <c:pt idx="255">
                  <c:v>-0.6349785327911377</c:v>
                </c:pt>
                <c:pt idx="256">
                  <c:v>-0.63197839260101318</c:v>
                </c:pt>
                <c:pt idx="257">
                  <c:v>-0.62897837162017822</c:v>
                </c:pt>
                <c:pt idx="258">
                  <c:v>-0.62597835063934326</c:v>
                </c:pt>
                <c:pt idx="259">
                  <c:v>-0.6229783296585083</c:v>
                </c:pt>
                <c:pt idx="260">
                  <c:v>-0.61997830867767334</c:v>
                </c:pt>
                <c:pt idx="261">
                  <c:v>-0.61697816848754883</c:v>
                </c:pt>
                <c:pt idx="262">
                  <c:v>-0.61397814750671387</c:v>
                </c:pt>
                <c:pt idx="263">
                  <c:v>-0.61097812652587891</c:v>
                </c:pt>
                <c:pt idx="264">
                  <c:v>-0.60797810554504395</c:v>
                </c:pt>
                <c:pt idx="265">
                  <c:v>-0.60497796535491943</c:v>
                </c:pt>
                <c:pt idx="266">
                  <c:v>-0.60197794437408447</c:v>
                </c:pt>
                <c:pt idx="267">
                  <c:v>-0.59897792339324951</c:v>
                </c:pt>
                <c:pt idx="268">
                  <c:v>-0.59597790241241455</c:v>
                </c:pt>
                <c:pt idx="269">
                  <c:v>-0.59297788143157959</c:v>
                </c:pt>
                <c:pt idx="270">
                  <c:v>-0.58997774124145508</c:v>
                </c:pt>
                <c:pt idx="271">
                  <c:v>-0.58697772026062012</c:v>
                </c:pt>
                <c:pt idx="272">
                  <c:v>-0.58397769927978516</c:v>
                </c:pt>
                <c:pt idx="273">
                  <c:v>-0.5809776782989502</c:v>
                </c:pt>
                <c:pt idx="274">
                  <c:v>-0.57797765731811523</c:v>
                </c:pt>
                <c:pt idx="275">
                  <c:v>-0.57497751712799072</c:v>
                </c:pt>
                <c:pt idx="276">
                  <c:v>-0.57197749614715576</c:v>
                </c:pt>
                <c:pt idx="277">
                  <c:v>-0.5689774751663208</c:v>
                </c:pt>
                <c:pt idx="278">
                  <c:v>-0.56597745418548584</c:v>
                </c:pt>
                <c:pt idx="279">
                  <c:v>-0.56297743320465088</c:v>
                </c:pt>
                <c:pt idx="280">
                  <c:v>-0.55997729301452637</c:v>
                </c:pt>
                <c:pt idx="281">
                  <c:v>-0.55697727203369141</c:v>
                </c:pt>
                <c:pt idx="282">
                  <c:v>-0.55397725105285645</c:v>
                </c:pt>
                <c:pt idx="283">
                  <c:v>-0.55097723007202148</c:v>
                </c:pt>
                <c:pt idx="284">
                  <c:v>-0.54797720909118652</c:v>
                </c:pt>
                <c:pt idx="285">
                  <c:v>-0.54497706890106201</c:v>
                </c:pt>
                <c:pt idx="286">
                  <c:v>-0.54197704792022705</c:v>
                </c:pt>
                <c:pt idx="287">
                  <c:v>-0.53897702693939209</c:v>
                </c:pt>
                <c:pt idx="288">
                  <c:v>-0.53597700595855713</c:v>
                </c:pt>
                <c:pt idx="289">
                  <c:v>-0.53297686576843262</c:v>
                </c:pt>
                <c:pt idx="290">
                  <c:v>-0.52997684478759766</c:v>
                </c:pt>
                <c:pt idx="291">
                  <c:v>-0.5269768238067627</c:v>
                </c:pt>
                <c:pt idx="292">
                  <c:v>-0.52397680282592773</c:v>
                </c:pt>
                <c:pt idx="293">
                  <c:v>-0.52097678184509277</c:v>
                </c:pt>
                <c:pt idx="294">
                  <c:v>-0.51797664165496826</c:v>
                </c:pt>
                <c:pt idx="295">
                  <c:v>-0.5149766206741333</c:v>
                </c:pt>
                <c:pt idx="296">
                  <c:v>-0.51197659969329834</c:v>
                </c:pt>
                <c:pt idx="297">
                  <c:v>-0.50897657871246338</c:v>
                </c:pt>
                <c:pt idx="298">
                  <c:v>-0.50597655773162842</c:v>
                </c:pt>
                <c:pt idx="299">
                  <c:v>-0.50297641754150391</c:v>
                </c:pt>
                <c:pt idx="300">
                  <c:v>-0.49997639656066895</c:v>
                </c:pt>
                <c:pt idx="301">
                  <c:v>-0.49697637557983398</c:v>
                </c:pt>
                <c:pt idx="302">
                  <c:v>-0.49397635459899902</c:v>
                </c:pt>
                <c:pt idx="303">
                  <c:v>-0.49097633361816406</c:v>
                </c:pt>
                <c:pt idx="304">
                  <c:v>-0.48797619342803955</c:v>
                </c:pt>
                <c:pt idx="305">
                  <c:v>-0.48497617244720459</c:v>
                </c:pt>
                <c:pt idx="306">
                  <c:v>-0.48197615146636963</c:v>
                </c:pt>
                <c:pt idx="307">
                  <c:v>-0.47897613048553467</c:v>
                </c:pt>
                <c:pt idx="308">
                  <c:v>-0.47597599029541016</c:v>
                </c:pt>
                <c:pt idx="309">
                  <c:v>-0.4729759693145752</c:v>
                </c:pt>
                <c:pt idx="310">
                  <c:v>-0.46997594833374023</c:v>
                </c:pt>
                <c:pt idx="311">
                  <c:v>-0.46697592735290527</c:v>
                </c:pt>
                <c:pt idx="312">
                  <c:v>-0.46397590637207031</c:v>
                </c:pt>
                <c:pt idx="313">
                  <c:v>-0.4609757661819458</c:v>
                </c:pt>
                <c:pt idx="314">
                  <c:v>-0.45797574520111084</c:v>
                </c:pt>
                <c:pt idx="315">
                  <c:v>-0.45497572422027588</c:v>
                </c:pt>
                <c:pt idx="316">
                  <c:v>-0.45197570323944092</c:v>
                </c:pt>
                <c:pt idx="317">
                  <c:v>-0.44897568225860596</c:v>
                </c:pt>
                <c:pt idx="318">
                  <c:v>-0.44597554206848145</c:v>
                </c:pt>
                <c:pt idx="319">
                  <c:v>-0.44297552108764648</c:v>
                </c:pt>
                <c:pt idx="320">
                  <c:v>-0.43997550010681152</c:v>
                </c:pt>
                <c:pt idx="321">
                  <c:v>-0.43697547912597656</c:v>
                </c:pt>
                <c:pt idx="322">
                  <c:v>-0.4339754581451416</c:v>
                </c:pt>
                <c:pt idx="323">
                  <c:v>-0.43097531795501709</c:v>
                </c:pt>
                <c:pt idx="324">
                  <c:v>-0.42797529697418213</c:v>
                </c:pt>
                <c:pt idx="325">
                  <c:v>-0.42497527599334717</c:v>
                </c:pt>
                <c:pt idx="326">
                  <c:v>-0.42197525501251221</c:v>
                </c:pt>
                <c:pt idx="327">
                  <c:v>-0.41897523403167725</c:v>
                </c:pt>
                <c:pt idx="328">
                  <c:v>-0.41597509384155273</c:v>
                </c:pt>
                <c:pt idx="329">
                  <c:v>-0.41297507286071777</c:v>
                </c:pt>
                <c:pt idx="330">
                  <c:v>-0.40997505187988281</c:v>
                </c:pt>
                <c:pt idx="331">
                  <c:v>-0.40697503089904785</c:v>
                </c:pt>
                <c:pt idx="332">
                  <c:v>-0.40397489070892334</c:v>
                </c:pt>
                <c:pt idx="333">
                  <c:v>-0.40097486972808838</c:v>
                </c:pt>
                <c:pt idx="334">
                  <c:v>-0.39797484874725342</c:v>
                </c:pt>
                <c:pt idx="335">
                  <c:v>-0.39497482776641846</c:v>
                </c:pt>
                <c:pt idx="336">
                  <c:v>-0.3919748067855835</c:v>
                </c:pt>
                <c:pt idx="337">
                  <c:v>-0.38897466659545898</c:v>
                </c:pt>
                <c:pt idx="338">
                  <c:v>-0.38597464561462402</c:v>
                </c:pt>
                <c:pt idx="339">
                  <c:v>-0.38297462463378906</c:v>
                </c:pt>
                <c:pt idx="340">
                  <c:v>-0.3799746036529541</c:v>
                </c:pt>
                <c:pt idx="341">
                  <c:v>-0.37697458267211914</c:v>
                </c:pt>
                <c:pt idx="342">
                  <c:v>-0.37397444248199463</c:v>
                </c:pt>
                <c:pt idx="343">
                  <c:v>-0.37097442150115967</c:v>
                </c:pt>
                <c:pt idx="344">
                  <c:v>-0.36797440052032471</c:v>
                </c:pt>
                <c:pt idx="345">
                  <c:v>-0.36497437953948975</c:v>
                </c:pt>
                <c:pt idx="346">
                  <c:v>-0.36197435855865479</c:v>
                </c:pt>
                <c:pt idx="347">
                  <c:v>-0.35897421836853027</c:v>
                </c:pt>
                <c:pt idx="348">
                  <c:v>-0.35597419738769531</c:v>
                </c:pt>
                <c:pt idx="349">
                  <c:v>-0.35297417640686035</c:v>
                </c:pt>
                <c:pt idx="350">
                  <c:v>-0.34997415542602539</c:v>
                </c:pt>
                <c:pt idx="351">
                  <c:v>-0.34697413444519043</c:v>
                </c:pt>
                <c:pt idx="352">
                  <c:v>-0.34397399425506592</c:v>
                </c:pt>
                <c:pt idx="353">
                  <c:v>-0.34097397327423096</c:v>
                </c:pt>
                <c:pt idx="354">
                  <c:v>-0.337973952293396</c:v>
                </c:pt>
                <c:pt idx="355">
                  <c:v>-0.33497393131256104</c:v>
                </c:pt>
                <c:pt idx="356">
                  <c:v>-0.33197379112243652</c:v>
                </c:pt>
                <c:pt idx="357">
                  <c:v>-0.32897377014160156</c:v>
                </c:pt>
                <c:pt idx="358">
                  <c:v>-0.3259737491607666</c:v>
                </c:pt>
                <c:pt idx="359">
                  <c:v>-0.32297372817993164</c:v>
                </c:pt>
                <c:pt idx="360">
                  <c:v>-0.31997370719909668</c:v>
                </c:pt>
                <c:pt idx="361">
                  <c:v>-0.31697356700897217</c:v>
                </c:pt>
                <c:pt idx="362">
                  <c:v>-0.31397354602813721</c:v>
                </c:pt>
                <c:pt idx="363">
                  <c:v>-0.31097352504730225</c:v>
                </c:pt>
                <c:pt idx="364">
                  <c:v>-0.30797350406646729</c:v>
                </c:pt>
                <c:pt idx="365">
                  <c:v>-0.30497348308563232</c:v>
                </c:pt>
                <c:pt idx="366">
                  <c:v>-0.30197334289550781</c:v>
                </c:pt>
                <c:pt idx="367">
                  <c:v>-0.29897332191467285</c:v>
                </c:pt>
                <c:pt idx="368">
                  <c:v>-0.29597330093383789</c:v>
                </c:pt>
                <c:pt idx="369">
                  <c:v>-0.29297327995300293</c:v>
                </c:pt>
                <c:pt idx="370">
                  <c:v>-0.28997325897216797</c:v>
                </c:pt>
                <c:pt idx="371">
                  <c:v>-0.28697311878204346</c:v>
                </c:pt>
                <c:pt idx="372">
                  <c:v>-0.2839730978012085</c:v>
                </c:pt>
                <c:pt idx="373">
                  <c:v>-0.28097307682037354</c:v>
                </c:pt>
                <c:pt idx="374">
                  <c:v>-0.27797305583953857</c:v>
                </c:pt>
                <c:pt idx="375">
                  <c:v>-0.27497291564941406</c:v>
                </c:pt>
                <c:pt idx="376">
                  <c:v>-0.2719728946685791</c:v>
                </c:pt>
                <c:pt idx="377">
                  <c:v>-0.26897287368774414</c:v>
                </c:pt>
                <c:pt idx="378">
                  <c:v>-0.26597285270690918</c:v>
                </c:pt>
                <c:pt idx="379">
                  <c:v>-0.26297283172607422</c:v>
                </c:pt>
                <c:pt idx="380">
                  <c:v>-0.25997269153594971</c:v>
                </c:pt>
                <c:pt idx="381">
                  <c:v>-0.25697267055511475</c:v>
                </c:pt>
                <c:pt idx="382">
                  <c:v>-0.25397264957427979</c:v>
                </c:pt>
                <c:pt idx="383">
                  <c:v>-0.25097262859344482</c:v>
                </c:pt>
                <c:pt idx="384">
                  <c:v>-0.24797260761260986</c:v>
                </c:pt>
                <c:pt idx="385">
                  <c:v>-0.24497246742248535</c:v>
                </c:pt>
                <c:pt idx="386">
                  <c:v>-0.24197244644165039</c:v>
                </c:pt>
                <c:pt idx="387">
                  <c:v>-0.23897242546081543</c:v>
                </c:pt>
                <c:pt idx="388">
                  <c:v>-0.23597240447998047</c:v>
                </c:pt>
                <c:pt idx="389">
                  <c:v>-0.23297238349914551</c:v>
                </c:pt>
                <c:pt idx="390">
                  <c:v>-0.229972243309021</c:v>
                </c:pt>
                <c:pt idx="391">
                  <c:v>-0.22697222232818604</c:v>
                </c:pt>
                <c:pt idx="392">
                  <c:v>-0.22397220134735107</c:v>
                </c:pt>
                <c:pt idx="393">
                  <c:v>-0.22097218036651611</c:v>
                </c:pt>
                <c:pt idx="394">
                  <c:v>-0.21797215938568115</c:v>
                </c:pt>
                <c:pt idx="395">
                  <c:v>-0.21497201919555664</c:v>
                </c:pt>
                <c:pt idx="396">
                  <c:v>-0.21197199821472168</c:v>
                </c:pt>
                <c:pt idx="397">
                  <c:v>-0.20897197723388672</c:v>
                </c:pt>
                <c:pt idx="398">
                  <c:v>-0.20597195625305176</c:v>
                </c:pt>
                <c:pt idx="399">
                  <c:v>-0.20297181606292725</c:v>
                </c:pt>
                <c:pt idx="400">
                  <c:v>-0.19997179508209229</c:v>
                </c:pt>
                <c:pt idx="401">
                  <c:v>-0.19697177410125732</c:v>
                </c:pt>
                <c:pt idx="402">
                  <c:v>-0.19397175312042236</c:v>
                </c:pt>
                <c:pt idx="403">
                  <c:v>-0.1909717321395874</c:v>
                </c:pt>
                <c:pt idx="404">
                  <c:v>-0.18797159194946289</c:v>
                </c:pt>
                <c:pt idx="405">
                  <c:v>-0.18497157096862793</c:v>
                </c:pt>
                <c:pt idx="406">
                  <c:v>-0.18197154998779297</c:v>
                </c:pt>
                <c:pt idx="407">
                  <c:v>-0.17897152900695801</c:v>
                </c:pt>
                <c:pt idx="408">
                  <c:v>-0.17597150802612305</c:v>
                </c:pt>
                <c:pt idx="409">
                  <c:v>-0.17297136783599854</c:v>
                </c:pt>
                <c:pt idx="410">
                  <c:v>-0.16997134685516357</c:v>
                </c:pt>
                <c:pt idx="411">
                  <c:v>-0.16697132587432861</c:v>
                </c:pt>
                <c:pt idx="412">
                  <c:v>-0.16397130489349365</c:v>
                </c:pt>
                <c:pt idx="413">
                  <c:v>-0.16097128391265869</c:v>
                </c:pt>
                <c:pt idx="414">
                  <c:v>-0.15797114372253418</c:v>
                </c:pt>
                <c:pt idx="415">
                  <c:v>-0.15497112274169922</c:v>
                </c:pt>
                <c:pt idx="416">
                  <c:v>-0.15197110176086426</c:v>
                </c:pt>
                <c:pt idx="417">
                  <c:v>-0.1489710807800293</c:v>
                </c:pt>
                <c:pt idx="418">
                  <c:v>-0.14597105979919434</c:v>
                </c:pt>
                <c:pt idx="419">
                  <c:v>-0.14297091960906982</c:v>
                </c:pt>
                <c:pt idx="420">
                  <c:v>-0.13997089862823486</c:v>
                </c:pt>
                <c:pt idx="421">
                  <c:v>-0.1369708776473999</c:v>
                </c:pt>
                <c:pt idx="422">
                  <c:v>-0.13397085666656494</c:v>
                </c:pt>
                <c:pt idx="423">
                  <c:v>-0.13097071647644043</c:v>
                </c:pt>
                <c:pt idx="424">
                  <c:v>-0.12797069549560547</c:v>
                </c:pt>
                <c:pt idx="425">
                  <c:v>-0.12497067451477051</c:v>
                </c:pt>
                <c:pt idx="426">
                  <c:v>-0.12197065353393555</c:v>
                </c:pt>
                <c:pt idx="427">
                  <c:v>-0.11897063255310059</c:v>
                </c:pt>
                <c:pt idx="428">
                  <c:v>-0.11597049236297607</c:v>
                </c:pt>
                <c:pt idx="429">
                  <c:v>-0.11297047138214111</c:v>
                </c:pt>
                <c:pt idx="430">
                  <c:v>-0.10997045040130615</c:v>
                </c:pt>
                <c:pt idx="431">
                  <c:v>-0.10697042942047119</c:v>
                </c:pt>
                <c:pt idx="432">
                  <c:v>-0.10397040843963623</c:v>
                </c:pt>
                <c:pt idx="433">
                  <c:v>-0.10097026824951172</c:v>
                </c:pt>
                <c:pt idx="434">
                  <c:v>-9.7970247268676758E-2</c:v>
                </c:pt>
                <c:pt idx="435">
                  <c:v>-9.4970226287841797E-2</c:v>
                </c:pt>
                <c:pt idx="436">
                  <c:v>-9.1970205307006836E-2</c:v>
                </c:pt>
                <c:pt idx="437">
                  <c:v>-8.8970184326171875E-2</c:v>
                </c:pt>
                <c:pt idx="438">
                  <c:v>-8.5970044136047363E-2</c:v>
                </c:pt>
                <c:pt idx="439">
                  <c:v>-8.2970023155212402E-2</c:v>
                </c:pt>
                <c:pt idx="440">
                  <c:v>-7.9970002174377441E-2</c:v>
                </c:pt>
                <c:pt idx="441">
                  <c:v>-7.696998119354248E-2</c:v>
                </c:pt>
                <c:pt idx="442">
                  <c:v>-7.3969841003417969E-2</c:v>
                </c:pt>
                <c:pt idx="443">
                  <c:v>-7.0969820022583008E-2</c:v>
                </c:pt>
                <c:pt idx="444">
                  <c:v>-6.7969799041748047E-2</c:v>
                </c:pt>
                <c:pt idx="445">
                  <c:v>-6.4969778060913086E-2</c:v>
                </c:pt>
                <c:pt idx="446">
                  <c:v>-6.1969757080078125E-2</c:v>
                </c:pt>
                <c:pt idx="447">
                  <c:v>-5.8969616889953613E-2</c:v>
                </c:pt>
                <c:pt idx="448">
                  <c:v>-5.5969595909118652E-2</c:v>
                </c:pt>
                <c:pt idx="449">
                  <c:v>-5.2969574928283691E-2</c:v>
                </c:pt>
                <c:pt idx="450">
                  <c:v>-4.996955394744873E-2</c:v>
                </c:pt>
                <c:pt idx="451">
                  <c:v>-4.6969413757324219E-2</c:v>
                </c:pt>
                <c:pt idx="452">
                  <c:v>-4.3969392776489258E-2</c:v>
                </c:pt>
                <c:pt idx="453">
                  <c:v>-4.0969371795654297E-2</c:v>
                </c:pt>
                <c:pt idx="454">
                  <c:v>-3.7969350814819336E-2</c:v>
                </c:pt>
                <c:pt idx="455">
                  <c:v>-3.4969329833984375E-2</c:v>
                </c:pt>
                <c:pt idx="456">
                  <c:v>-3.1969308853149414E-2</c:v>
                </c:pt>
                <c:pt idx="457">
                  <c:v>-2.8969287872314453E-2</c:v>
                </c:pt>
                <c:pt idx="458">
                  <c:v>-2.5969266891479492E-2</c:v>
                </c:pt>
                <c:pt idx="459">
                  <c:v>-2.296900749206543E-2</c:v>
                </c:pt>
                <c:pt idx="460">
                  <c:v>-1.9968986511230469E-2</c:v>
                </c:pt>
                <c:pt idx="461">
                  <c:v>-1.6968965530395508E-2</c:v>
                </c:pt>
                <c:pt idx="462">
                  <c:v>-1.3968944549560547E-2</c:v>
                </c:pt>
                <c:pt idx="463">
                  <c:v>-1.0968923568725586E-2</c:v>
                </c:pt>
                <c:pt idx="464">
                  <c:v>-7.968902587890625E-3</c:v>
                </c:pt>
                <c:pt idx="465">
                  <c:v>-4.9688816070556641E-3</c:v>
                </c:pt>
                <c:pt idx="466">
                  <c:v>-1.9688606262207031E-3</c:v>
                </c:pt>
                <c:pt idx="467">
                  <c:v>1.0311603546142578E-3</c:v>
                </c:pt>
                <c:pt idx="468">
                  <c:v>4.0311813354492188E-3</c:v>
                </c:pt>
                <c:pt idx="469">
                  <c:v>7.0314407348632813E-3</c:v>
                </c:pt>
                <c:pt idx="470">
                  <c:v>1.0031461715698242E-2</c:v>
                </c:pt>
                <c:pt idx="471">
                  <c:v>1.3031482696533203E-2</c:v>
                </c:pt>
                <c:pt idx="472">
                  <c:v>1.6031503677368164E-2</c:v>
                </c:pt>
                <c:pt idx="473">
                  <c:v>1.9031524658203125E-2</c:v>
                </c:pt>
                <c:pt idx="474">
                  <c:v>2.2031545639038086E-2</c:v>
                </c:pt>
                <c:pt idx="475">
                  <c:v>2.5031566619873047E-2</c:v>
                </c:pt>
                <c:pt idx="476">
                  <c:v>2.8031587600708008E-2</c:v>
                </c:pt>
                <c:pt idx="477">
                  <c:v>3.1031608581542969E-2</c:v>
                </c:pt>
                <c:pt idx="478">
                  <c:v>3.4031867980957031E-2</c:v>
                </c:pt>
                <c:pt idx="479">
                  <c:v>3.7031888961791992E-2</c:v>
                </c:pt>
                <c:pt idx="480">
                  <c:v>4.0031909942626953E-2</c:v>
                </c:pt>
                <c:pt idx="481">
                  <c:v>4.3031930923461914E-2</c:v>
                </c:pt>
                <c:pt idx="482">
                  <c:v>4.6031951904296875E-2</c:v>
                </c:pt>
                <c:pt idx="483">
                  <c:v>4.9031972885131836E-2</c:v>
                </c:pt>
                <c:pt idx="484">
                  <c:v>5.2031993865966797E-2</c:v>
                </c:pt>
                <c:pt idx="485">
                  <c:v>5.5032014846801758E-2</c:v>
                </c:pt>
                <c:pt idx="486">
                  <c:v>5.8032035827636719E-2</c:v>
                </c:pt>
                <c:pt idx="487">
                  <c:v>6.103205680847168E-2</c:v>
                </c:pt>
                <c:pt idx="488">
                  <c:v>6.4032316207885742E-2</c:v>
                </c:pt>
                <c:pt idx="489">
                  <c:v>6.7032337188720703E-2</c:v>
                </c:pt>
                <c:pt idx="490">
                  <c:v>7.0032358169555664E-2</c:v>
                </c:pt>
                <c:pt idx="491">
                  <c:v>7.3032379150390625E-2</c:v>
                </c:pt>
                <c:pt idx="492">
                  <c:v>7.6032400131225586E-2</c:v>
                </c:pt>
                <c:pt idx="493">
                  <c:v>7.9032421112060547E-2</c:v>
                </c:pt>
                <c:pt idx="494">
                  <c:v>8.2032442092895508E-2</c:v>
                </c:pt>
                <c:pt idx="495">
                  <c:v>8.5032463073730469E-2</c:v>
                </c:pt>
                <c:pt idx="496">
                  <c:v>8.803248405456543E-2</c:v>
                </c:pt>
                <c:pt idx="497">
                  <c:v>9.1032743453979492E-2</c:v>
                </c:pt>
                <c:pt idx="498">
                  <c:v>9.4032764434814453E-2</c:v>
                </c:pt>
                <c:pt idx="499">
                  <c:v>9.7032785415649414E-2</c:v>
                </c:pt>
                <c:pt idx="500">
                  <c:v>0.10003280639648437</c:v>
                </c:pt>
                <c:pt idx="501">
                  <c:v>0.10303282737731934</c:v>
                </c:pt>
                <c:pt idx="502">
                  <c:v>0.1060328483581543</c:v>
                </c:pt>
                <c:pt idx="503">
                  <c:v>0.10903286933898926</c:v>
                </c:pt>
                <c:pt idx="504">
                  <c:v>0.11203289031982422</c:v>
                </c:pt>
                <c:pt idx="505">
                  <c:v>0.11503291130065918</c:v>
                </c:pt>
                <c:pt idx="506">
                  <c:v>0.11803293228149414</c:v>
                </c:pt>
                <c:pt idx="507">
                  <c:v>0.1210331916809082</c:v>
                </c:pt>
                <c:pt idx="508">
                  <c:v>0.12403321266174316</c:v>
                </c:pt>
                <c:pt idx="509">
                  <c:v>0.12703323364257813</c:v>
                </c:pt>
                <c:pt idx="510">
                  <c:v>0.13003325462341309</c:v>
                </c:pt>
                <c:pt idx="511">
                  <c:v>0.13303327560424805</c:v>
                </c:pt>
                <c:pt idx="512">
                  <c:v>0.13603329658508301</c:v>
                </c:pt>
                <c:pt idx="513">
                  <c:v>0.13903331756591797</c:v>
                </c:pt>
                <c:pt idx="514">
                  <c:v>0.14203333854675293</c:v>
                </c:pt>
                <c:pt idx="515">
                  <c:v>0.14503335952758789</c:v>
                </c:pt>
                <c:pt idx="516">
                  <c:v>0.14803338050842285</c:v>
                </c:pt>
                <c:pt idx="517">
                  <c:v>0.15103363990783691</c:v>
                </c:pt>
                <c:pt idx="518">
                  <c:v>0.15403366088867188</c:v>
                </c:pt>
                <c:pt idx="519">
                  <c:v>0.15703368186950684</c:v>
                </c:pt>
                <c:pt idx="520">
                  <c:v>0.1600337028503418</c:v>
                </c:pt>
                <c:pt idx="521">
                  <c:v>0.16303372383117676</c:v>
                </c:pt>
                <c:pt idx="522">
                  <c:v>0.16603374481201172</c:v>
                </c:pt>
                <c:pt idx="523">
                  <c:v>0.16903376579284668</c:v>
                </c:pt>
                <c:pt idx="524">
                  <c:v>0.17203378677368164</c:v>
                </c:pt>
                <c:pt idx="525">
                  <c:v>0.1750338077545166</c:v>
                </c:pt>
                <c:pt idx="526">
                  <c:v>0.17803406715393066</c:v>
                </c:pt>
                <c:pt idx="527">
                  <c:v>0.18103408813476563</c:v>
                </c:pt>
                <c:pt idx="528">
                  <c:v>0.18403410911560059</c:v>
                </c:pt>
                <c:pt idx="529">
                  <c:v>0.18703413009643555</c:v>
                </c:pt>
                <c:pt idx="530">
                  <c:v>0.19003415107727051</c:v>
                </c:pt>
                <c:pt idx="531">
                  <c:v>0.19303417205810547</c:v>
                </c:pt>
                <c:pt idx="532">
                  <c:v>0.19603419303894043</c:v>
                </c:pt>
                <c:pt idx="533">
                  <c:v>0.19903421401977539</c:v>
                </c:pt>
                <c:pt idx="534">
                  <c:v>0.20203423500061035</c:v>
                </c:pt>
                <c:pt idx="535">
                  <c:v>0.20503425598144531</c:v>
                </c:pt>
                <c:pt idx="536">
                  <c:v>0.20803451538085938</c:v>
                </c:pt>
                <c:pt idx="537">
                  <c:v>0.21103453636169434</c:v>
                </c:pt>
                <c:pt idx="538">
                  <c:v>0.2140345573425293</c:v>
                </c:pt>
                <c:pt idx="539">
                  <c:v>0.21703457832336426</c:v>
                </c:pt>
                <c:pt idx="540">
                  <c:v>0.22003459930419922</c:v>
                </c:pt>
                <c:pt idx="541">
                  <c:v>0.22303462028503418</c:v>
                </c:pt>
                <c:pt idx="542">
                  <c:v>0.22603464126586914</c:v>
                </c:pt>
                <c:pt idx="543">
                  <c:v>0.2290346622467041</c:v>
                </c:pt>
                <c:pt idx="544">
                  <c:v>0.23203468322753906</c:v>
                </c:pt>
                <c:pt idx="545">
                  <c:v>0.23503494262695313</c:v>
                </c:pt>
                <c:pt idx="546">
                  <c:v>0.23803496360778809</c:v>
                </c:pt>
                <c:pt idx="547">
                  <c:v>0.24103498458862305</c:v>
                </c:pt>
                <c:pt idx="548">
                  <c:v>0.24403500556945801</c:v>
                </c:pt>
                <c:pt idx="549">
                  <c:v>0.24703502655029297</c:v>
                </c:pt>
                <c:pt idx="550">
                  <c:v>0.25003504753112793</c:v>
                </c:pt>
                <c:pt idx="551">
                  <c:v>0.25303506851196289</c:v>
                </c:pt>
                <c:pt idx="552">
                  <c:v>0.25603508949279785</c:v>
                </c:pt>
                <c:pt idx="553">
                  <c:v>0.25903511047363281</c:v>
                </c:pt>
                <c:pt idx="554">
                  <c:v>0.26203513145446777</c:v>
                </c:pt>
                <c:pt idx="555">
                  <c:v>0.26503539085388184</c:v>
                </c:pt>
                <c:pt idx="556">
                  <c:v>0.2680354118347168</c:v>
                </c:pt>
                <c:pt idx="557">
                  <c:v>0.27103543281555176</c:v>
                </c:pt>
                <c:pt idx="558">
                  <c:v>0.27403545379638672</c:v>
                </c:pt>
                <c:pt idx="559">
                  <c:v>0.27703547477722168</c:v>
                </c:pt>
                <c:pt idx="560">
                  <c:v>0.28003549575805664</c:v>
                </c:pt>
              </c:numCache>
            </c:numRef>
          </c:xVal>
          <c:yVal>
            <c:numRef>
              <c:f>Sheet1!$V$3:$V$564</c:f>
              <c:numCache>
                <c:formatCode>General</c:formatCode>
                <c:ptCount val="562"/>
                <c:pt idx="0">
                  <c:v>136.90829277038574</c:v>
                </c:pt>
                <c:pt idx="1">
                  <c:v>140.15841484069824</c:v>
                </c:pt>
                <c:pt idx="2">
                  <c:v>140.59591293334961</c:v>
                </c:pt>
                <c:pt idx="3">
                  <c:v>140.65837860107422</c:v>
                </c:pt>
                <c:pt idx="4">
                  <c:v>140.64276218414307</c:v>
                </c:pt>
                <c:pt idx="5">
                  <c:v>140.72084426879883</c:v>
                </c:pt>
                <c:pt idx="6">
                  <c:v>140.59591293334961</c:v>
                </c:pt>
                <c:pt idx="7">
                  <c:v>140.78330993652344</c:v>
                </c:pt>
                <c:pt idx="8">
                  <c:v>140.47098159790039</c:v>
                </c:pt>
                <c:pt idx="9">
                  <c:v>140.15841484069824</c:v>
                </c:pt>
                <c:pt idx="10">
                  <c:v>140.15841484069824</c:v>
                </c:pt>
                <c:pt idx="11">
                  <c:v>140.40827751159668</c:v>
                </c:pt>
                <c:pt idx="12">
                  <c:v>140.22088050842285</c:v>
                </c:pt>
                <c:pt idx="13">
                  <c:v>139.84584808349609</c:v>
                </c:pt>
                <c:pt idx="14">
                  <c:v>139.72091674804687</c:v>
                </c:pt>
                <c:pt idx="15">
                  <c:v>140.03348350524902</c:v>
                </c:pt>
                <c:pt idx="16">
                  <c:v>140.15841484069824</c:v>
                </c:pt>
                <c:pt idx="17">
                  <c:v>139.97077941894531</c:v>
                </c:pt>
                <c:pt idx="18">
                  <c:v>140.47098159790039</c:v>
                </c:pt>
                <c:pt idx="19">
                  <c:v>140.34581184387207</c:v>
                </c:pt>
                <c:pt idx="20">
                  <c:v>140.03348350524902</c:v>
                </c:pt>
                <c:pt idx="21">
                  <c:v>139.84584808349609</c:v>
                </c:pt>
                <c:pt idx="22">
                  <c:v>140.03348350524902</c:v>
                </c:pt>
                <c:pt idx="23">
                  <c:v>139.84584808349609</c:v>
                </c:pt>
                <c:pt idx="24">
                  <c:v>139.78338241577148</c:v>
                </c:pt>
                <c:pt idx="25">
                  <c:v>139.97077941894531</c:v>
                </c:pt>
                <c:pt idx="26">
                  <c:v>139.72091674804687</c:v>
                </c:pt>
                <c:pt idx="27">
                  <c:v>139.78338241577148</c:v>
                </c:pt>
                <c:pt idx="28">
                  <c:v>139.78338241577148</c:v>
                </c:pt>
                <c:pt idx="29">
                  <c:v>139.47081565856934</c:v>
                </c:pt>
                <c:pt idx="30">
                  <c:v>139.15824890136719</c:v>
                </c:pt>
                <c:pt idx="31">
                  <c:v>139.15824890136719</c:v>
                </c:pt>
                <c:pt idx="32">
                  <c:v>139.09578323364258</c:v>
                </c:pt>
                <c:pt idx="33">
                  <c:v>139.2209529876709</c:v>
                </c:pt>
                <c:pt idx="34">
                  <c:v>139.15824890136719</c:v>
                </c:pt>
                <c:pt idx="35">
                  <c:v>139.03331756591797</c:v>
                </c:pt>
                <c:pt idx="36">
                  <c:v>138.97085189819336</c:v>
                </c:pt>
                <c:pt idx="37">
                  <c:v>139.03331756591797</c:v>
                </c:pt>
                <c:pt idx="38">
                  <c:v>139.03331756591797</c:v>
                </c:pt>
                <c:pt idx="39">
                  <c:v>138.84580135345459</c:v>
                </c:pt>
                <c:pt idx="40">
                  <c:v>138.72075080871582</c:v>
                </c:pt>
                <c:pt idx="41">
                  <c:v>138.5958194732666</c:v>
                </c:pt>
                <c:pt idx="42">
                  <c:v>138.53335380554199</c:v>
                </c:pt>
                <c:pt idx="43">
                  <c:v>138.47088813781738</c:v>
                </c:pt>
                <c:pt idx="44">
                  <c:v>138.40842247009277</c:v>
                </c:pt>
                <c:pt idx="45">
                  <c:v>138.09585571289062</c:v>
                </c:pt>
                <c:pt idx="46">
                  <c:v>138.28325271606445</c:v>
                </c:pt>
                <c:pt idx="47">
                  <c:v>138.03339004516602</c:v>
                </c:pt>
                <c:pt idx="48">
                  <c:v>137.65835762023926</c:v>
                </c:pt>
                <c:pt idx="49">
                  <c:v>137.53342628479004</c:v>
                </c:pt>
                <c:pt idx="50">
                  <c:v>137.2833251953125</c:v>
                </c:pt>
                <c:pt idx="51">
                  <c:v>137.03322410583496</c:v>
                </c:pt>
                <c:pt idx="52">
                  <c:v>137.15839385986328</c:v>
                </c:pt>
                <c:pt idx="53">
                  <c:v>136.90829277038574</c:v>
                </c:pt>
                <c:pt idx="54">
                  <c:v>136.6584300994873</c:v>
                </c:pt>
                <c:pt idx="55">
                  <c:v>136.47079467773437</c:v>
                </c:pt>
                <c:pt idx="56">
                  <c:v>136.15822792053223</c:v>
                </c:pt>
                <c:pt idx="57">
                  <c:v>135.90836524963379</c:v>
                </c:pt>
                <c:pt idx="58">
                  <c:v>136.15822792053223</c:v>
                </c:pt>
                <c:pt idx="59">
                  <c:v>135.59579849243164</c:v>
                </c:pt>
                <c:pt idx="60">
                  <c:v>135.53333282470703</c:v>
                </c:pt>
                <c:pt idx="61">
                  <c:v>135.09583473205566</c:v>
                </c:pt>
                <c:pt idx="62">
                  <c:v>134.84573364257812</c:v>
                </c:pt>
                <c:pt idx="63">
                  <c:v>134.78326797485352</c:v>
                </c:pt>
                <c:pt idx="64">
                  <c:v>134.40823554992676</c:v>
                </c:pt>
                <c:pt idx="65">
                  <c:v>134.47070121765137</c:v>
                </c:pt>
                <c:pt idx="66">
                  <c:v>134.59587097167969</c:v>
                </c:pt>
                <c:pt idx="67">
                  <c:v>134.033203125</c:v>
                </c:pt>
                <c:pt idx="68">
                  <c:v>134.22083854675293</c:v>
                </c:pt>
                <c:pt idx="69">
                  <c:v>133.4083080291748</c:v>
                </c:pt>
                <c:pt idx="70">
                  <c:v>133.3458423614502</c:v>
                </c:pt>
                <c:pt idx="71">
                  <c:v>132.90834426879883</c:v>
                </c:pt>
                <c:pt idx="72">
                  <c:v>132.65824317932129</c:v>
                </c:pt>
                <c:pt idx="73">
                  <c:v>132.40814208984375</c:v>
                </c:pt>
                <c:pt idx="74">
                  <c:v>132.15827941894531</c:v>
                </c:pt>
                <c:pt idx="75">
                  <c:v>132.15827941894531</c:v>
                </c:pt>
                <c:pt idx="76">
                  <c:v>131.59584999084473</c:v>
                </c:pt>
                <c:pt idx="77">
                  <c:v>131.4082145690918</c:v>
                </c:pt>
                <c:pt idx="78">
                  <c:v>131.15835189819336</c:v>
                </c:pt>
                <c:pt idx="79">
                  <c:v>130.84578514099121</c:v>
                </c:pt>
                <c:pt idx="80">
                  <c:v>130.53321838378906</c:v>
                </c:pt>
                <c:pt idx="81">
                  <c:v>130.40828704833984</c:v>
                </c:pt>
                <c:pt idx="82">
                  <c:v>130.28311729431152</c:v>
                </c:pt>
                <c:pt idx="83">
                  <c:v>129.90832328796387</c:v>
                </c:pt>
                <c:pt idx="84">
                  <c:v>129.53329086303711</c:v>
                </c:pt>
                <c:pt idx="85">
                  <c:v>129.34565544128418</c:v>
                </c:pt>
                <c:pt idx="86">
                  <c:v>129.15825843811035</c:v>
                </c:pt>
                <c:pt idx="87">
                  <c:v>128.97062301635742</c:v>
                </c:pt>
                <c:pt idx="88">
                  <c:v>128.34572792053223</c:v>
                </c:pt>
                <c:pt idx="89">
                  <c:v>128.03316116333008</c:v>
                </c:pt>
                <c:pt idx="90">
                  <c:v>127.78329849243164</c:v>
                </c:pt>
                <c:pt idx="91">
                  <c:v>127.15816497802734</c:v>
                </c:pt>
                <c:pt idx="92">
                  <c:v>126.78313255310059</c:v>
                </c:pt>
                <c:pt idx="93">
                  <c:v>126.47056579589844</c:v>
                </c:pt>
                <c:pt idx="94">
                  <c:v>126.03306770324707</c:v>
                </c:pt>
                <c:pt idx="95">
                  <c:v>125.65827369689941</c:v>
                </c:pt>
                <c:pt idx="96">
                  <c:v>125.40817260742188</c:v>
                </c:pt>
                <c:pt idx="97">
                  <c:v>124.9082088470459</c:v>
                </c:pt>
                <c:pt idx="98">
                  <c:v>124.78303909301758</c:v>
                </c:pt>
                <c:pt idx="99">
                  <c:v>124.40824508666992</c:v>
                </c:pt>
                <c:pt idx="100">
                  <c:v>124.03321266174316</c:v>
                </c:pt>
                <c:pt idx="101">
                  <c:v>124.03321266174316</c:v>
                </c:pt>
                <c:pt idx="102">
                  <c:v>123.90804290771484</c:v>
                </c:pt>
                <c:pt idx="103">
                  <c:v>123.40807914733887</c:v>
                </c:pt>
                <c:pt idx="104">
                  <c:v>123.03304672241211</c:v>
                </c:pt>
                <c:pt idx="105">
                  <c:v>122.53308296203613</c:v>
                </c:pt>
                <c:pt idx="106">
                  <c:v>123.03304672241211</c:v>
                </c:pt>
                <c:pt idx="107">
                  <c:v>122.53308296203613</c:v>
                </c:pt>
                <c:pt idx="108">
                  <c:v>122.22051620483398</c:v>
                </c:pt>
                <c:pt idx="109">
                  <c:v>121.6580867767334</c:v>
                </c:pt>
                <c:pt idx="110">
                  <c:v>121.28305435180664</c:v>
                </c:pt>
                <c:pt idx="111">
                  <c:v>121.0331916809082</c:v>
                </c:pt>
                <c:pt idx="112">
                  <c:v>120.65815925598145</c:v>
                </c:pt>
                <c:pt idx="113">
                  <c:v>120.15795707702637</c:v>
                </c:pt>
                <c:pt idx="114">
                  <c:v>119.59552764892578</c:v>
                </c:pt>
                <c:pt idx="115">
                  <c:v>119.22049522399902</c:v>
                </c:pt>
                <c:pt idx="116">
                  <c:v>118.59560012817383</c:v>
                </c:pt>
                <c:pt idx="117">
                  <c:v>118.09563636779785</c:v>
                </c:pt>
                <c:pt idx="118">
                  <c:v>117.34557151794434</c:v>
                </c:pt>
                <c:pt idx="119">
                  <c:v>116.84560775756836</c:v>
                </c:pt>
                <c:pt idx="120">
                  <c:v>116.78290367126465</c:v>
                </c:pt>
                <c:pt idx="121">
                  <c:v>116.03307723999023</c:v>
                </c:pt>
                <c:pt idx="122">
                  <c:v>116.53304100036621</c:v>
                </c:pt>
                <c:pt idx="123">
                  <c:v>115.1580810546875</c:v>
                </c:pt>
                <c:pt idx="124">
                  <c:v>115.53311347961426</c:v>
                </c:pt>
                <c:pt idx="125">
                  <c:v>115.09537696838379</c:v>
                </c:pt>
                <c:pt idx="126">
                  <c:v>114.40801620483398</c:v>
                </c:pt>
                <c:pt idx="127">
                  <c:v>114.09544944763184</c:v>
                </c:pt>
                <c:pt idx="128">
                  <c:v>113.65795135498047</c:v>
                </c:pt>
                <c:pt idx="129">
                  <c:v>113.2204532623291</c:v>
                </c:pt>
                <c:pt idx="130">
                  <c:v>112.5328540802002</c:v>
                </c:pt>
                <c:pt idx="131">
                  <c:v>112.5328540802002</c:v>
                </c:pt>
                <c:pt idx="132">
                  <c:v>112.03289031982422</c:v>
                </c:pt>
                <c:pt idx="133">
                  <c:v>112.40792274475098</c:v>
                </c:pt>
                <c:pt idx="134">
                  <c:v>111.78302764892578</c:v>
                </c:pt>
                <c:pt idx="135">
                  <c:v>110.72039604187012</c:v>
                </c:pt>
                <c:pt idx="136">
                  <c:v>110.28289794921875</c:v>
                </c:pt>
                <c:pt idx="137">
                  <c:v>109.84539985656738</c:v>
                </c:pt>
                <c:pt idx="138">
                  <c:v>109.72046852111816</c:v>
                </c:pt>
                <c:pt idx="139">
                  <c:v>109.47036743164062</c:v>
                </c:pt>
                <c:pt idx="140">
                  <c:v>109.03286933898926</c:v>
                </c:pt>
                <c:pt idx="141">
                  <c:v>108.6578369140625</c:v>
                </c:pt>
                <c:pt idx="142">
                  <c:v>108.09540748596191</c:v>
                </c:pt>
                <c:pt idx="143">
                  <c:v>107.84530639648437</c:v>
                </c:pt>
                <c:pt idx="144">
                  <c:v>107.59544372558594</c:v>
                </c:pt>
                <c:pt idx="145">
                  <c:v>107.22041130065918</c:v>
                </c:pt>
                <c:pt idx="146">
                  <c:v>107.22041130065918</c:v>
                </c:pt>
                <c:pt idx="147">
                  <c:v>106.84537887573242</c:v>
                </c:pt>
                <c:pt idx="148">
                  <c:v>106.40788078308105</c:v>
                </c:pt>
                <c:pt idx="149">
                  <c:v>105.78274726867676</c:v>
                </c:pt>
                <c:pt idx="150">
                  <c:v>105.53288459777832</c:v>
                </c:pt>
                <c:pt idx="151">
                  <c:v>105.47041893005371</c:v>
                </c:pt>
                <c:pt idx="152">
                  <c:v>105.15785217285156</c:v>
                </c:pt>
                <c:pt idx="153">
                  <c:v>104.7828197479248</c:v>
                </c:pt>
                <c:pt idx="154">
                  <c:v>104.40778732299805</c:v>
                </c:pt>
                <c:pt idx="155">
                  <c:v>103.90782356262207</c:v>
                </c:pt>
                <c:pt idx="156">
                  <c:v>103.72042655944824</c:v>
                </c:pt>
                <c:pt idx="157">
                  <c:v>103.40785980224609</c:v>
                </c:pt>
                <c:pt idx="158">
                  <c:v>103.22022438049316</c:v>
                </c:pt>
                <c:pt idx="159">
                  <c:v>103.03282737731934</c:v>
                </c:pt>
                <c:pt idx="160">
                  <c:v>102.7827262878418</c:v>
                </c:pt>
                <c:pt idx="161">
                  <c:v>102.72026062011719</c:v>
                </c:pt>
                <c:pt idx="162">
                  <c:v>102.47039794921875</c:v>
                </c:pt>
                <c:pt idx="163">
                  <c:v>102.40769386291504</c:v>
                </c:pt>
                <c:pt idx="164">
                  <c:v>102.22029685974121</c:v>
                </c:pt>
                <c:pt idx="165">
                  <c:v>102.22029685974121</c:v>
                </c:pt>
                <c:pt idx="166">
                  <c:v>102.1578311920166</c:v>
                </c:pt>
                <c:pt idx="167">
                  <c:v>102.09536552429199</c:v>
                </c:pt>
                <c:pt idx="168">
                  <c:v>101.90773010253906</c:v>
                </c:pt>
                <c:pt idx="169">
                  <c:v>101.90773010253906</c:v>
                </c:pt>
                <c:pt idx="170">
                  <c:v>101.90773010253906</c:v>
                </c:pt>
                <c:pt idx="171">
                  <c:v>101.90773010253906</c:v>
                </c:pt>
                <c:pt idx="172">
                  <c:v>101.89211368560791</c:v>
                </c:pt>
                <c:pt idx="173">
                  <c:v>101.90773010253906</c:v>
                </c:pt>
                <c:pt idx="174">
                  <c:v>101.84526443481445</c:v>
                </c:pt>
                <c:pt idx="175">
                  <c:v>101.78279876708984</c:v>
                </c:pt>
                <c:pt idx="176">
                  <c:v>101.84526443481445</c:v>
                </c:pt>
                <c:pt idx="177">
                  <c:v>101.72033309936523</c:v>
                </c:pt>
                <c:pt idx="178">
                  <c:v>101.78279876708984</c:v>
                </c:pt>
                <c:pt idx="179">
                  <c:v>101.84526443481445</c:v>
                </c:pt>
                <c:pt idx="180">
                  <c:v>101.97019577026367</c:v>
                </c:pt>
                <c:pt idx="181">
                  <c:v>101.97019577026367</c:v>
                </c:pt>
                <c:pt idx="182">
                  <c:v>102.09536552429199</c:v>
                </c:pt>
                <c:pt idx="183">
                  <c:v>102.22029685974121</c:v>
                </c:pt>
                <c:pt idx="184">
                  <c:v>102.28276252746582</c:v>
                </c:pt>
                <c:pt idx="185">
                  <c:v>102.34522819519043</c:v>
                </c:pt>
                <c:pt idx="186">
                  <c:v>102.53286361694336</c:v>
                </c:pt>
                <c:pt idx="187">
                  <c:v>102.84519195556641</c:v>
                </c:pt>
                <c:pt idx="188">
                  <c:v>103.03282737731934</c:v>
                </c:pt>
                <c:pt idx="189">
                  <c:v>103.22022438049316</c:v>
                </c:pt>
                <c:pt idx="190">
                  <c:v>103.4703254699707</c:v>
                </c:pt>
                <c:pt idx="191">
                  <c:v>103.59525680541992</c:v>
                </c:pt>
                <c:pt idx="192">
                  <c:v>103.65772247314453</c:v>
                </c:pt>
                <c:pt idx="193">
                  <c:v>103.78289222717285</c:v>
                </c:pt>
                <c:pt idx="194">
                  <c:v>103.90782356262207</c:v>
                </c:pt>
                <c:pt idx="195">
                  <c:v>104.0952205657959</c:v>
                </c:pt>
                <c:pt idx="196">
                  <c:v>104.03275489807129</c:v>
                </c:pt>
                <c:pt idx="197">
                  <c:v>104.40778732299805</c:v>
                </c:pt>
                <c:pt idx="198">
                  <c:v>104.59542274475098</c:v>
                </c:pt>
                <c:pt idx="199">
                  <c:v>104.59542274475098</c:v>
                </c:pt>
                <c:pt idx="200">
                  <c:v>104.7828197479248</c:v>
                </c:pt>
                <c:pt idx="201">
                  <c:v>104.7828197479248</c:v>
                </c:pt>
                <c:pt idx="202">
                  <c:v>104.84528541564941</c:v>
                </c:pt>
                <c:pt idx="203">
                  <c:v>104.90775108337402</c:v>
                </c:pt>
                <c:pt idx="204">
                  <c:v>104.92348670959473</c:v>
                </c:pt>
                <c:pt idx="205">
                  <c:v>104.97045516967773</c:v>
                </c:pt>
                <c:pt idx="206">
                  <c:v>104.97045516967773</c:v>
                </c:pt>
                <c:pt idx="207">
                  <c:v>104.97045516967773</c:v>
                </c:pt>
                <c:pt idx="208">
                  <c:v>104.97045516967773</c:v>
                </c:pt>
                <c:pt idx="209">
                  <c:v>104.95477914810181</c:v>
                </c:pt>
                <c:pt idx="210">
                  <c:v>104.97045516967773</c:v>
                </c:pt>
                <c:pt idx="211">
                  <c:v>104.90775108337402</c:v>
                </c:pt>
                <c:pt idx="212">
                  <c:v>104.7828197479248</c:v>
                </c:pt>
                <c:pt idx="213">
                  <c:v>104.65788841247559</c:v>
                </c:pt>
                <c:pt idx="214">
                  <c:v>104.7828197479248</c:v>
                </c:pt>
                <c:pt idx="215">
                  <c:v>104.59542274475098</c:v>
                </c:pt>
                <c:pt idx="216">
                  <c:v>104.59542274475098</c:v>
                </c:pt>
                <c:pt idx="217">
                  <c:v>104.47025299072266</c:v>
                </c:pt>
                <c:pt idx="218">
                  <c:v>104.40778732299805</c:v>
                </c:pt>
                <c:pt idx="219">
                  <c:v>104.0952205657959</c:v>
                </c:pt>
                <c:pt idx="220">
                  <c:v>104.0952205657959</c:v>
                </c:pt>
                <c:pt idx="221">
                  <c:v>104.07960414886475</c:v>
                </c:pt>
                <c:pt idx="222">
                  <c:v>104.0952205657959</c:v>
                </c:pt>
                <c:pt idx="223">
                  <c:v>104.03275489807129</c:v>
                </c:pt>
                <c:pt idx="224">
                  <c:v>104.0952205657959</c:v>
                </c:pt>
                <c:pt idx="225">
                  <c:v>103.90782356262207</c:v>
                </c:pt>
                <c:pt idx="226">
                  <c:v>104.03275489807129</c:v>
                </c:pt>
                <c:pt idx="227">
                  <c:v>103.97028923034668</c:v>
                </c:pt>
                <c:pt idx="228">
                  <c:v>103.90782356262207</c:v>
                </c:pt>
                <c:pt idx="229">
                  <c:v>104.03275489807129</c:v>
                </c:pt>
                <c:pt idx="230">
                  <c:v>103.78289222717285</c:v>
                </c:pt>
                <c:pt idx="231">
                  <c:v>103.90782356262207</c:v>
                </c:pt>
                <c:pt idx="232">
                  <c:v>103.90782356262207</c:v>
                </c:pt>
                <c:pt idx="233">
                  <c:v>103.97028923034668</c:v>
                </c:pt>
                <c:pt idx="234">
                  <c:v>104.03275489807129</c:v>
                </c:pt>
                <c:pt idx="235">
                  <c:v>104.03275489807129</c:v>
                </c:pt>
                <c:pt idx="236">
                  <c:v>104.0952205657959</c:v>
                </c:pt>
                <c:pt idx="237">
                  <c:v>104.0952205657959</c:v>
                </c:pt>
                <c:pt idx="238">
                  <c:v>104.11089658737183</c:v>
                </c:pt>
                <c:pt idx="239">
                  <c:v>104.13049161434174</c:v>
                </c:pt>
                <c:pt idx="240">
                  <c:v>104.15792465209961</c:v>
                </c:pt>
                <c:pt idx="241">
                  <c:v>104.15792465209961</c:v>
                </c:pt>
                <c:pt idx="242">
                  <c:v>104.28285598754883</c:v>
                </c:pt>
                <c:pt idx="243">
                  <c:v>104.47025299072266</c:v>
                </c:pt>
                <c:pt idx="244">
                  <c:v>104.53271865844727</c:v>
                </c:pt>
                <c:pt idx="245">
                  <c:v>104.53271865844727</c:v>
                </c:pt>
                <c:pt idx="246">
                  <c:v>104.59542274475098</c:v>
                </c:pt>
                <c:pt idx="247">
                  <c:v>104.7203540802002</c:v>
                </c:pt>
                <c:pt idx="248">
                  <c:v>104.7828197479248</c:v>
                </c:pt>
                <c:pt idx="249">
                  <c:v>104.97045516967773</c:v>
                </c:pt>
                <c:pt idx="250">
                  <c:v>105.22031784057617</c:v>
                </c:pt>
                <c:pt idx="251">
                  <c:v>105.53288459777832</c:v>
                </c:pt>
                <c:pt idx="252">
                  <c:v>105.59535026550293</c:v>
                </c:pt>
                <c:pt idx="253">
                  <c:v>105.65781593322754</c:v>
                </c:pt>
                <c:pt idx="254">
                  <c:v>105.90791702270508</c:v>
                </c:pt>
                <c:pt idx="255">
                  <c:v>105.97038269042969</c:v>
                </c:pt>
                <c:pt idx="256">
                  <c:v>106.15777969360352</c:v>
                </c:pt>
                <c:pt idx="257">
                  <c:v>106.22024536132812</c:v>
                </c:pt>
                <c:pt idx="258">
                  <c:v>106.53281211853027</c:v>
                </c:pt>
                <c:pt idx="259">
                  <c:v>106.59527778625488</c:v>
                </c:pt>
                <c:pt idx="260">
                  <c:v>106.78291320800781</c:v>
                </c:pt>
                <c:pt idx="261">
                  <c:v>106.90784454345703</c:v>
                </c:pt>
                <c:pt idx="262">
                  <c:v>106.90784454345703</c:v>
                </c:pt>
                <c:pt idx="263">
                  <c:v>107.15794563293457</c:v>
                </c:pt>
                <c:pt idx="264">
                  <c:v>107.47027397155762</c:v>
                </c:pt>
                <c:pt idx="265">
                  <c:v>107.53297805786133</c:v>
                </c:pt>
                <c:pt idx="266">
                  <c:v>107.65790939331055</c:v>
                </c:pt>
                <c:pt idx="267">
                  <c:v>107.78284072875977</c:v>
                </c:pt>
                <c:pt idx="268">
                  <c:v>107.9704761505127</c:v>
                </c:pt>
                <c:pt idx="269">
                  <c:v>108.09540748596191</c:v>
                </c:pt>
                <c:pt idx="270">
                  <c:v>108.34550857543945</c:v>
                </c:pt>
                <c:pt idx="271">
                  <c:v>108.53290557861328</c:v>
                </c:pt>
                <c:pt idx="272">
                  <c:v>108.6578369140625</c:v>
                </c:pt>
                <c:pt idx="273">
                  <c:v>109.09533500671387</c:v>
                </c:pt>
                <c:pt idx="274">
                  <c:v>109.40790176391602</c:v>
                </c:pt>
                <c:pt idx="275">
                  <c:v>109.53283309936523</c:v>
                </c:pt>
                <c:pt idx="276">
                  <c:v>109.72046852111816</c:v>
                </c:pt>
                <c:pt idx="277">
                  <c:v>109.90786552429199</c:v>
                </c:pt>
                <c:pt idx="278">
                  <c:v>110.09550094604492</c:v>
                </c:pt>
                <c:pt idx="279">
                  <c:v>110.15796661376953</c:v>
                </c:pt>
                <c:pt idx="280">
                  <c:v>110.40782928466797</c:v>
                </c:pt>
                <c:pt idx="281">
                  <c:v>110.65793037414551</c:v>
                </c:pt>
                <c:pt idx="282">
                  <c:v>110.90803146362305</c:v>
                </c:pt>
                <c:pt idx="283">
                  <c:v>111.09542846679687</c:v>
                </c:pt>
                <c:pt idx="284">
                  <c:v>111.2828254699707</c:v>
                </c:pt>
                <c:pt idx="285">
                  <c:v>111.40799522399902</c:v>
                </c:pt>
                <c:pt idx="286">
                  <c:v>111.72032356262207</c:v>
                </c:pt>
                <c:pt idx="287">
                  <c:v>111.907958984375</c:v>
                </c:pt>
                <c:pt idx="288">
                  <c:v>112.09535598754883</c:v>
                </c:pt>
                <c:pt idx="289">
                  <c:v>112.15806007385254</c:v>
                </c:pt>
                <c:pt idx="290">
                  <c:v>112.28299140930176</c:v>
                </c:pt>
                <c:pt idx="291">
                  <c:v>112.40792274475098</c:v>
                </c:pt>
                <c:pt idx="292">
                  <c:v>112.72048950195312</c:v>
                </c:pt>
                <c:pt idx="293">
                  <c:v>112.84542083740234</c:v>
                </c:pt>
                <c:pt idx="294">
                  <c:v>112.97035217285156</c:v>
                </c:pt>
                <c:pt idx="295">
                  <c:v>113.34538459777832</c:v>
                </c:pt>
                <c:pt idx="296">
                  <c:v>113.53302001953125</c:v>
                </c:pt>
                <c:pt idx="297">
                  <c:v>113.59548568725586</c:v>
                </c:pt>
                <c:pt idx="298">
                  <c:v>113.78288269042969</c:v>
                </c:pt>
                <c:pt idx="299">
                  <c:v>114.03298377990723</c:v>
                </c:pt>
                <c:pt idx="300">
                  <c:v>114.15791511535645</c:v>
                </c:pt>
                <c:pt idx="301">
                  <c:v>114.34555053710937</c:v>
                </c:pt>
                <c:pt idx="302">
                  <c:v>114.47048187255859</c:v>
                </c:pt>
                <c:pt idx="303">
                  <c:v>114.65787887573242</c:v>
                </c:pt>
                <c:pt idx="304">
                  <c:v>114.84551429748535</c:v>
                </c:pt>
                <c:pt idx="305">
                  <c:v>114.97044563293457</c:v>
                </c:pt>
                <c:pt idx="306">
                  <c:v>115.1580810546875</c:v>
                </c:pt>
                <c:pt idx="307">
                  <c:v>115.34547805786133</c:v>
                </c:pt>
                <c:pt idx="308">
                  <c:v>115.59557914733887</c:v>
                </c:pt>
                <c:pt idx="309">
                  <c:v>115.65804481506348</c:v>
                </c:pt>
                <c:pt idx="310">
                  <c:v>115.90790748596191</c:v>
                </c:pt>
                <c:pt idx="311">
                  <c:v>115.97061157226562</c:v>
                </c:pt>
                <c:pt idx="312">
                  <c:v>116.15800857543945</c:v>
                </c:pt>
                <c:pt idx="313">
                  <c:v>116.28293991088867</c:v>
                </c:pt>
                <c:pt idx="314">
                  <c:v>116.4705753326416</c:v>
                </c:pt>
                <c:pt idx="315">
                  <c:v>116.40810966491699</c:v>
                </c:pt>
                <c:pt idx="316">
                  <c:v>116.59550666809082</c:v>
                </c:pt>
                <c:pt idx="317">
                  <c:v>116.78290367126465</c:v>
                </c:pt>
                <c:pt idx="318">
                  <c:v>117.03300476074219</c:v>
                </c:pt>
                <c:pt idx="319">
                  <c:v>117.0954704284668</c:v>
                </c:pt>
                <c:pt idx="320">
                  <c:v>117.22064018249512</c:v>
                </c:pt>
                <c:pt idx="321">
                  <c:v>117.34557151794434</c:v>
                </c:pt>
                <c:pt idx="322">
                  <c:v>117.65813827514648</c:v>
                </c:pt>
                <c:pt idx="323">
                  <c:v>117.7830696105957</c:v>
                </c:pt>
                <c:pt idx="324">
                  <c:v>118.03293228149414</c:v>
                </c:pt>
                <c:pt idx="325">
                  <c:v>118.09563636779785</c:v>
                </c:pt>
                <c:pt idx="326">
                  <c:v>118.09563636779785</c:v>
                </c:pt>
                <c:pt idx="327">
                  <c:v>118.4079647064209</c:v>
                </c:pt>
                <c:pt idx="328">
                  <c:v>118.65806579589844</c:v>
                </c:pt>
                <c:pt idx="329">
                  <c:v>118.97063255310059</c:v>
                </c:pt>
                <c:pt idx="330">
                  <c:v>119.40813064575195</c:v>
                </c:pt>
                <c:pt idx="331">
                  <c:v>119.59552764892578</c:v>
                </c:pt>
                <c:pt idx="332">
                  <c:v>120.09549140930176</c:v>
                </c:pt>
                <c:pt idx="333">
                  <c:v>120.53298950195312</c:v>
                </c:pt>
                <c:pt idx="334">
                  <c:v>120.97048759460449</c:v>
                </c:pt>
                <c:pt idx="335">
                  <c:v>121.59562110900879</c:v>
                </c:pt>
                <c:pt idx="336">
                  <c:v>122.2832202911377</c:v>
                </c:pt>
                <c:pt idx="337">
                  <c:v>122.90811538696289</c:v>
                </c:pt>
                <c:pt idx="338">
                  <c:v>123.5957145690918</c:v>
                </c:pt>
                <c:pt idx="339">
                  <c:v>124.34554100036621</c:v>
                </c:pt>
                <c:pt idx="340">
                  <c:v>125.15807151794434</c:v>
                </c:pt>
                <c:pt idx="341">
                  <c:v>125.97060203552246</c:v>
                </c:pt>
                <c:pt idx="342">
                  <c:v>126.9080638885498</c:v>
                </c:pt>
                <c:pt idx="343">
                  <c:v>127.78329849243164</c:v>
                </c:pt>
                <c:pt idx="344">
                  <c:v>128.53312492370605</c:v>
                </c:pt>
                <c:pt idx="345">
                  <c:v>129.59575653076172</c:v>
                </c:pt>
                <c:pt idx="346">
                  <c:v>130.28311729431152</c:v>
                </c:pt>
                <c:pt idx="347">
                  <c:v>131.09564781188965</c:v>
                </c:pt>
                <c:pt idx="348">
                  <c:v>131.90817832946777</c:v>
                </c:pt>
                <c:pt idx="349">
                  <c:v>132.59577751159668</c:v>
                </c:pt>
                <c:pt idx="350">
                  <c:v>133.53323936462402</c:v>
                </c:pt>
                <c:pt idx="351">
                  <c:v>134.15837287902832</c:v>
                </c:pt>
                <c:pt idx="352">
                  <c:v>134.78326797485352</c:v>
                </c:pt>
                <c:pt idx="353">
                  <c:v>135.59579849243164</c:v>
                </c:pt>
                <c:pt idx="354">
                  <c:v>135.9708309173584</c:v>
                </c:pt>
                <c:pt idx="355">
                  <c:v>136.47079467773437</c:v>
                </c:pt>
                <c:pt idx="356">
                  <c:v>136.90829277038574</c:v>
                </c:pt>
                <c:pt idx="357">
                  <c:v>137.09592819213867</c:v>
                </c:pt>
                <c:pt idx="358">
                  <c:v>137.72082328796387</c:v>
                </c:pt>
                <c:pt idx="359">
                  <c:v>137.84575462341309</c:v>
                </c:pt>
                <c:pt idx="360">
                  <c:v>137.84575462341309</c:v>
                </c:pt>
                <c:pt idx="361">
                  <c:v>138.03339004516602</c:v>
                </c:pt>
                <c:pt idx="362">
                  <c:v>137.9084587097168</c:v>
                </c:pt>
                <c:pt idx="363">
                  <c:v>137.72082328796387</c:v>
                </c:pt>
                <c:pt idx="364">
                  <c:v>137.53342628479004</c:v>
                </c:pt>
                <c:pt idx="365">
                  <c:v>137.2833251953125</c:v>
                </c:pt>
                <c:pt idx="366">
                  <c:v>137.09592819213867</c:v>
                </c:pt>
                <c:pt idx="367">
                  <c:v>136.90829277038574</c:v>
                </c:pt>
                <c:pt idx="368">
                  <c:v>136.34586334228516</c:v>
                </c:pt>
                <c:pt idx="369">
                  <c:v>135.90836524963379</c:v>
                </c:pt>
                <c:pt idx="370">
                  <c:v>135.28323173522949</c:v>
                </c:pt>
                <c:pt idx="371">
                  <c:v>134.40823554992676</c:v>
                </c:pt>
                <c:pt idx="372">
                  <c:v>133.65817070007324</c:v>
                </c:pt>
                <c:pt idx="373">
                  <c:v>132.59577751159668</c:v>
                </c:pt>
                <c:pt idx="374">
                  <c:v>131.59584999084473</c:v>
                </c:pt>
                <c:pt idx="375">
                  <c:v>130.53321838378906</c:v>
                </c:pt>
                <c:pt idx="376">
                  <c:v>129.40812110900879</c:v>
                </c:pt>
                <c:pt idx="377">
                  <c:v>127.84576416015625</c:v>
                </c:pt>
                <c:pt idx="378">
                  <c:v>126.65820121765137</c:v>
                </c:pt>
                <c:pt idx="379">
                  <c:v>125.15807151794434</c:v>
                </c:pt>
                <c:pt idx="380">
                  <c:v>123.47054481506348</c:v>
                </c:pt>
                <c:pt idx="381">
                  <c:v>121.72055244445801</c:v>
                </c:pt>
                <c:pt idx="382">
                  <c:v>119.90809440612793</c:v>
                </c:pt>
                <c:pt idx="383">
                  <c:v>118.15810203552246</c:v>
                </c:pt>
                <c:pt idx="384">
                  <c:v>116.40810966491699</c:v>
                </c:pt>
                <c:pt idx="385">
                  <c:v>114.65787887573242</c:v>
                </c:pt>
                <c:pt idx="386">
                  <c:v>112.90788650512695</c:v>
                </c:pt>
                <c:pt idx="387">
                  <c:v>111.40799522399902</c:v>
                </c:pt>
                <c:pt idx="388">
                  <c:v>109.78293418884277</c:v>
                </c:pt>
                <c:pt idx="389">
                  <c:v>108.0329418182373</c:v>
                </c:pt>
                <c:pt idx="390">
                  <c:v>106.97031021118164</c:v>
                </c:pt>
                <c:pt idx="391">
                  <c:v>105.84545135498047</c:v>
                </c:pt>
                <c:pt idx="392">
                  <c:v>104.7828197479248</c:v>
                </c:pt>
                <c:pt idx="393">
                  <c:v>104.03275489807129</c:v>
                </c:pt>
                <c:pt idx="394">
                  <c:v>103.28292846679687</c:v>
                </c:pt>
                <c:pt idx="395">
                  <c:v>102.53286361694336</c:v>
                </c:pt>
                <c:pt idx="396">
                  <c:v>102.03289985656738</c:v>
                </c:pt>
                <c:pt idx="397">
                  <c:v>101.4702320098877</c:v>
                </c:pt>
                <c:pt idx="398">
                  <c:v>101.22036933898926</c:v>
                </c:pt>
                <c:pt idx="399">
                  <c:v>100.90780258178711</c:v>
                </c:pt>
                <c:pt idx="400">
                  <c:v>100.53277015686035</c:v>
                </c:pt>
                <c:pt idx="401">
                  <c:v>99.907875061035156</c:v>
                </c:pt>
                <c:pt idx="402">
                  <c:v>99.720239639282227</c:v>
                </c:pt>
                <c:pt idx="403">
                  <c:v>99.595308303833008</c:v>
                </c:pt>
                <c:pt idx="404">
                  <c:v>99.282741546630859</c:v>
                </c:pt>
                <c:pt idx="405">
                  <c:v>98.970174789428711</c:v>
                </c:pt>
                <c:pt idx="406">
                  <c:v>98.845243453979492</c:v>
                </c:pt>
                <c:pt idx="407">
                  <c:v>98.720312118530273</c:v>
                </c:pt>
                <c:pt idx="408">
                  <c:v>98.407745361328125</c:v>
                </c:pt>
                <c:pt idx="409">
                  <c:v>98.282814025878906</c:v>
                </c:pt>
                <c:pt idx="410">
                  <c:v>98.032712936401367</c:v>
                </c:pt>
                <c:pt idx="411">
                  <c:v>97.657680511474609</c:v>
                </c:pt>
                <c:pt idx="412">
                  <c:v>97.532749176025391</c:v>
                </c:pt>
                <c:pt idx="413">
                  <c:v>97.407817840576172</c:v>
                </c:pt>
                <c:pt idx="414">
                  <c:v>97.779607772827148</c:v>
                </c:pt>
                <c:pt idx="415">
                  <c:v>97.573375701904297</c:v>
                </c:pt>
                <c:pt idx="416">
                  <c:v>97.454619407653809</c:v>
                </c:pt>
                <c:pt idx="417">
                  <c:v>97.39835262298584</c:v>
                </c:pt>
                <c:pt idx="418">
                  <c:v>97.323369979858398</c:v>
                </c:pt>
                <c:pt idx="419">
                  <c:v>97.20461368560791</c:v>
                </c:pt>
                <c:pt idx="420">
                  <c:v>97.160863876342773</c:v>
                </c:pt>
                <c:pt idx="421">
                  <c:v>97.148370742797852</c:v>
                </c:pt>
                <c:pt idx="422">
                  <c:v>97.129607200622559</c:v>
                </c:pt>
                <c:pt idx="423">
                  <c:v>97.117114067077637</c:v>
                </c:pt>
                <c:pt idx="424">
                  <c:v>97.079610824584961</c:v>
                </c:pt>
                <c:pt idx="425">
                  <c:v>97.079610824584961</c:v>
                </c:pt>
                <c:pt idx="426">
                  <c:v>97.085857391357422</c:v>
                </c:pt>
                <c:pt idx="427">
                  <c:v>97.0733642578125</c:v>
                </c:pt>
                <c:pt idx="428">
                  <c:v>97.079610824584961</c:v>
                </c:pt>
                <c:pt idx="429">
                  <c:v>97.110867500305176</c:v>
                </c:pt>
                <c:pt idx="430">
                  <c:v>97.173357009887695</c:v>
                </c:pt>
                <c:pt idx="431">
                  <c:v>97.217106819152832</c:v>
                </c:pt>
                <c:pt idx="432">
                  <c:v>97.229599952697754</c:v>
                </c:pt>
                <c:pt idx="433">
                  <c:v>97.229599952697754</c:v>
                </c:pt>
                <c:pt idx="434">
                  <c:v>97.304606437683105</c:v>
                </c:pt>
                <c:pt idx="435">
                  <c:v>97.323369979858398</c:v>
                </c:pt>
                <c:pt idx="436">
                  <c:v>97.517108917236328</c:v>
                </c:pt>
                <c:pt idx="437">
                  <c:v>97.617125511169434</c:v>
                </c:pt>
                <c:pt idx="438">
                  <c:v>97.729611396789551</c:v>
                </c:pt>
                <c:pt idx="439">
                  <c:v>97.910881042480469</c:v>
                </c:pt>
                <c:pt idx="440">
                  <c:v>98.098373413085938</c:v>
                </c:pt>
                <c:pt idx="441">
                  <c:v>98.317122459411621</c:v>
                </c:pt>
                <c:pt idx="442">
                  <c:v>98.623371124267578</c:v>
                </c:pt>
                <c:pt idx="443">
                  <c:v>99.029636383056641</c:v>
                </c:pt>
                <c:pt idx="444">
                  <c:v>99.354648590087891</c:v>
                </c:pt>
                <c:pt idx="445">
                  <c:v>99.760890007019043</c:v>
                </c:pt>
                <c:pt idx="446">
                  <c:v>100.00464916229248</c:v>
                </c:pt>
                <c:pt idx="447">
                  <c:v>100.39215087890625</c:v>
                </c:pt>
                <c:pt idx="448">
                  <c:v>100.97966194152832</c:v>
                </c:pt>
                <c:pt idx="449">
                  <c:v>101.43592357635498</c:v>
                </c:pt>
                <c:pt idx="450">
                  <c:v>101.97968482971191</c:v>
                </c:pt>
                <c:pt idx="451">
                  <c:v>102.30469703674316</c:v>
                </c:pt>
                <c:pt idx="452">
                  <c:v>102.9296875</c:v>
                </c:pt>
                <c:pt idx="453">
                  <c:v>103.66096496582031</c:v>
                </c:pt>
                <c:pt idx="454">
                  <c:v>104.30471897125244</c:v>
                </c:pt>
                <c:pt idx="455">
                  <c:v>105.0422191619873</c:v>
                </c:pt>
                <c:pt idx="456">
                  <c:v>105.83598613739014</c:v>
                </c:pt>
                <c:pt idx="457">
                  <c:v>106.63599967956543</c:v>
                </c:pt>
                <c:pt idx="458">
                  <c:v>107.44850635528564</c:v>
                </c:pt>
                <c:pt idx="459">
                  <c:v>108.31727981567383</c:v>
                </c:pt>
                <c:pt idx="460">
                  <c:v>109.34228897094727</c:v>
                </c:pt>
                <c:pt idx="461">
                  <c:v>110.24231910705566</c:v>
                </c:pt>
                <c:pt idx="462">
                  <c:v>111.21108531951904</c:v>
                </c:pt>
                <c:pt idx="463">
                  <c:v>112.298583984375</c:v>
                </c:pt>
                <c:pt idx="464">
                  <c:v>113.4486198425293</c:v>
                </c:pt>
                <c:pt idx="465">
                  <c:v>114.57986831665039</c:v>
                </c:pt>
                <c:pt idx="466">
                  <c:v>115.81113338470459</c:v>
                </c:pt>
                <c:pt idx="467">
                  <c:v>116.97990894317627</c:v>
                </c:pt>
                <c:pt idx="468">
                  <c:v>118.23618412017822</c:v>
                </c:pt>
                <c:pt idx="469">
                  <c:v>119.39244270324707</c:v>
                </c:pt>
                <c:pt idx="470">
                  <c:v>120.59247493743896</c:v>
                </c:pt>
                <c:pt idx="471">
                  <c:v>121.72999382019043</c:v>
                </c:pt>
                <c:pt idx="472">
                  <c:v>122.91750907897949</c:v>
                </c:pt>
                <c:pt idx="473">
                  <c:v>124.11127090454102</c:v>
                </c:pt>
                <c:pt idx="474">
                  <c:v>125.24254322052002</c:v>
                </c:pt>
                <c:pt idx="475">
                  <c:v>126.26755237579346</c:v>
                </c:pt>
                <c:pt idx="476">
                  <c:v>127.48007774353027</c:v>
                </c:pt>
                <c:pt idx="477">
                  <c:v>128.6238431930542</c:v>
                </c:pt>
                <c:pt idx="478">
                  <c:v>129.77385520935059</c:v>
                </c:pt>
                <c:pt idx="479">
                  <c:v>130.89888095855713</c:v>
                </c:pt>
                <c:pt idx="480">
                  <c:v>132.00514316558838</c:v>
                </c:pt>
                <c:pt idx="481">
                  <c:v>133.06765556335449</c:v>
                </c:pt>
                <c:pt idx="482">
                  <c:v>134.16767120361328</c:v>
                </c:pt>
                <c:pt idx="483">
                  <c:v>135.22393703460693</c:v>
                </c:pt>
                <c:pt idx="484">
                  <c:v>136.30521297454834</c:v>
                </c:pt>
                <c:pt idx="485">
                  <c:v>137.38646507263184</c:v>
                </c:pt>
                <c:pt idx="486">
                  <c:v>138.09273242950439</c:v>
                </c:pt>
                <c:pt idx="487">
                  <c:v>139.05525207519531</c:v>
                </c:pt>
                <c:pt idx="488">
                  <c:v>139.99900817871094</c:v>
                </c:pt>
                <c:pt idx="489">
                  <c:v>140.89903831481934</c:v>
                </c:pt>
                <c:pt idx="490">
                  <c:v>141.81778430938721</c:v>
                </c:pt>
                <c:pt idx="491">
                  <c:v>142.6177978515625</c:v>
                </c:pt>
                <c:pt idx="492">
                  <c:v>143.50531101226807</c:v>
                </c:pt>
                <c:pt idx="493">
                  <c:v>144.32408809661865</c:v>
                </c:pt>
                <c:pt idx="494">
                  <c:v>145.08035182952881</c:v>
                </c:pt>
                <c:pt idx="495">
                  <c:v>145.64285278320312</c:v>
                </c:pt>
                <c:pt idx="496">
                  <c:v>146.22092247009277</c:v>
                </c:pt>
                <c:pt idx="497">
                  <c:v>146.78359031677246</c:v>
                </c:pt>
                <c:pt idx="498">
                  <c:v>147.53341674804687</c:v>
                </c:pt>
                <c:pt idx="499">
                  <c:v>148.09608459472656</c:v>
                </c:pt>
                <c:pt idx="500">
                  <c:v>148.84591102600098</c:v>
                </c:pt>
                <c:pt idx="501">
                  <c:v>149.34611320495605</c:v>
                </c:pt>
                <c:pt idx="502">
                  <c:v>149.97100830078125</c:v>
                </c:pt>
                <c:pt idx="503">
                  <c:v>150.59614181518555</c:v>
                </c:pt>
                <c:pt idx="504">
                  <c:v>151.09610557556152</c:v>
                </c:pt>
                <c:pt idx="505">
                  <c:v>151.5960693359375</c:v>
                </c:pt>
                <c:pt idx="506">
                  <c:v>152.2209644317627</c:v>
                </c:pt>
                <c:pt idx="507">
                  <c:v>152.84609794616699</c:v>
                </c:pt>
                <c:pt idx="508">
                  <c:v>153.34606170654297</c:v>
                </c:pt>
                <c:pt idx="509">
                  <c:v>153.72109413146973</c:v>
                </c:pt>
                <c:pt idx="510">
                  <c:v>154.15859222412109</c:v>
                </c:pt>
                <c:pt idx="511">
                  <c:v>154.65855598449707</c:v>
                </c:pt>
                <c:pt idx="512">
                  <c:v>154.84619140625</c:v>
                </c:pt>
                <c:pt idx="513">
                  <c:v>155.5335521697998</c:v>
                </c:pt>
                <c:pt idx="514">
                  <c:v>155.97105026245117</c:v>
                </c:pt>
                <c:pt idx="515">
                  <c:v>156.34608268737793</c:v>
                </c:pt>
                <c:pt idx="516">
                  <c:v>156.84604644775391</c:v>
                </c:pt>
                <c:pt idx="517">
                  <c:v>157.03368186950684</c:v>
                </c:pt>
                <c:pt idx="518">
                  <c:v>157.34624862670898</c:v>
                </c:pt>
                <c:pt idx="519">
                  <c:v>157.59611129760742</c:v>
                </c:pt>
                <c:pt idx="520">
                  <c:v>157.78374671936035</c:v>
                </c:pt>
                <c:pt idx="521">
                  <c:v>158.0960750579834</c:v>
                </c:pt>
                <c:pt idx="522">
                  <c:v>158.22124481201172</c:v>
                </c:pt>
                <c:pt idx="523">
                  <c:v>158.34617614746094</c:v>
                </c:pt>
                <c:pt idx="524">
                  <c:v>158.65874290466309</c:v>
                </c:pt>
                <c:pt idx="525">
                  <c:v>158.90860557556152</c:v>
                </c:pt>
                <c:pt idx="526">
                  <c:v>159.34610366821289</c:v>
                </c:pt>
                <c:pt idx="527">
                  <c:v>159.78360176086426</c:v>
                </c:pt>
                <c:pt idx="528">
                  <c:v>159.72113609313965</c:v>
                </c:pt>
                <c:pt idx="529">
                  <c:v>160.15863418579102</c:v>
                </c:pt>
                <c:pt idx="530">
                  <c:v>160.40873527526855</c:v>
                </c:pt>
                <c:pt idx="531">
                  <c:v>160.53366661071777</c:v>
                </c:pt>
                <c:pt idx="532">
                  <c:v>161.03363037109375</c:v>
                </c:pt>
                <c:pt idx="533">
                  <c:v>160.84623336791992</c:v>
                </c:pt>
                <c:pt idx="534">
                  <c:v>161.09609603881836</c:v>
                </c:pt>
                <c:pt idx="535">
                  <c:v>161.28373146057129</c:v>
                </c:pt>
                <c:pt idx="536">
                  <c:v>161.72122955322266</c:v>
                </c:pt>
                <c:pt idx="537">
                  <c:v>161.47112846374512</c:v>
                </c:pt>
                <c:pt idx="538">
                  <c:v>162.0337963104248</c:v>
                </c:pt>
                <c:pt idx="539">
                  <c:v>161.90862655639648</c:v>
                </c:pt>
                <c:pt idx="540">
                  <c:v>162.09626197814941</c:v>
                </c:pt>
                <c:pt idx="541">
                  <c:v>162.22119331359863</c:v>
                </c:pt>
                <c:pt idx="542">
                  <c:v>162.09626197814941</c:v>
                </c:pt>
                <c:pt idx="543">
                  <c:v>162.53376007080078</c:v>
                </c:pt>
                <c:pt idx="544">
                  <c:v>162.34612464904785</c:v>
                </c:pt>
                <c:pt idx="545">
                  <c:v>162.84632682800293</c:v>
                </c:pt>
                <c:pt idx="546">
                  <c:v>162.59622573852539</c:v>
                </c:pt>
                <c:pt idx="547">
                  <c:v>163.03372383117676</c:v>
                </c:pt>
                <c:pt idx="548">
                  <c:v>163.22112083435059</c:v>
                </c:pt>
                <c:pt idx="549">
                  <c:v>163.22112083435059</c:v>
                </c:pt>
                <c:pt idx="550">
                  <c:v>163.18988800048828</c:v>
                </c:pt>
                <c:pt idx="551">
                  <c:v>163.09618949890137</c:v>
                </c:pt>
                <c:pt idx="552">
                  <c:v>163.22112083435059</c:v>
                </c:pt>
                <c:pt idx="553">
                  <c:v>163.59615325927734</c:v>
                </c:pt>
                <c:pt idx="554">
                  <c:v>163.53368759155273</c:v>
                </c:pt>
                <c:pt idx="555">
                  <c:v>163.9711856842041</c:v>
                </c:pt>
                <c:pt idx="556">
                  <c:v>163.90872001647949</c:v>
                </c:pt>
                <c:pt idx="557">
                  <c:v>164.09635543823242</c:v>
                </c:pt>
                <c:pt idx="558">
                  <c:v>164.22128677368164</c:v>
                </c:pt>
                <c:pt idx="559">
                  <c:v>164.34621810913086</c:v>
                </c:pt>
                <c:pt idx="560">
                  <c:v>164.15882110595703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730488"/>
        <c:axId val="382734016"/>
      </c:scatterChart>
      <c:valAx>
        <c:axId val="382730488"/>
        <c:scaling>
          <c:orientation val="minMax"/>
          <c:max val="0"/>
          <c:min val="-0.60000000000000009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Potential/V</a:t>
                </a:r>
              </a:p>
            </c:rich>
          </c:tx>
          <c:overlay val="0"/>
        </c:title>
        <c:numFmt formatCode="0.000" sourceLinked="0"/>
        <c:majorTickMark val="out"/>
        <c:minorTickMark val="out"/>
        <c:tickLblPos val="nextTo"/>
        <c:crossAx val="382734016"/>
        <c:crosses val="min"/>
        <c:crossBetween val="midCat"/>
      </c:valAx>
      <c:valAx>
        <c:axId val="38273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Current/µA</a:t>
                </a:r>
              </a:p>
            </c:rich>
          </c:tx>
          <c:layout>
            <c:manualLayout>
              <c:xMode val="edge"/>
              <c:yMode val="edge"/>
              <c:x val="5.461522309711285E-2"/>
              <c:y val="0.46901994750656179"/>
            </c:manualLayout>
          </c:layout>
          <c:overlay val="0"/>
        </c:title>
        <c:numFmt formatCode="0.00E+00" sourceLinked="0"/>
        <c:majorTickMark val="out"/>
        <c:minorTickMark val="out"/>
        <c:tickLblPos val="nextTo"/>
        <c:crossAx val="382730488"/>
        <c:crosses val="min"/>
        <c:crossBetween val="midCat"/>
      </c:valAx>
      <c:spPr>
        <a:gradFill>
          <a:gsLst>
            <a:gs pos="0">
              <a:srgbClr val="4F81BD">
                <a:lumMod val="20000"/>
                <a:lumOff val="80000"/>
              </a:srgbClr>
            </a:gs>
            <a:gs pos="68000">
              <a:sysClr val="window" lastClr="FFFFFF">
                <a:lumMod val="95000"/>
              </a:sysClr>
            </a:gs>
            <a:gs pos="83000">
              <a:sysClr val="window" lastClr="FFFFFF"/>
            </a:gs>
            <a:gs pos="100000">
              <a:srgbClr val="4F81BD">
                <a:lumMod val="20000"/>
                <a:lumOff val="8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Concentration</a:t>
            </a:r>
            <a:r>
              <a:rPr lang="en-US" baseline="0"/>
              <a:t> of Lead vs. Current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Current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Sheet2!$A$2:$A$12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</c:numCache>
            </c:numRef>
          </c:xVal>
          <c:yVal>
            <c:numRef>
              <c:f>Sheet2!$B$2:$B$12</c:f>
              <c:numCache>
                <c:formatCode>General</c:formatCode>
                <c:ptCount val="11"/>
                <c:pt idx="0">
                  <c:v>0</c:v>
                </c:pt>
                <c:pt idx="1">
                  <c:v>0.80183000000000004</c:v>
                </c:pt>
                <c:pt idx="2">
                  <c:v>7.5532199999999996</c:v>
                </c:pt>
                <c:pt idx="3">
                  <c:v>19.622160000000001</c:v>
                </c:pt>
                <c:pt idx="4">
                  <c:v>23.94726</c:v>
                </c:pt>
                <c:pt idx="5">
                  <c:v>31.865960000000001</c:v>
                </c:pt>
                <c:pt idx="6">
                  <c:v>38.598669999999998</c:v>
                </c:pt>
                <c:pt idx="7">
                  <c:v>45.06326</c:v>
                </c:pt>
                <c:pt idx="8">
                  <c:v>50.125860000000003</c:v>
                </c:pt>
                <c:pt idx="9">
                  <c:v>52.235869999999998</c:v>
                </c:pt>
                <c:pt idx="10">
                  <c:v>54.875860000000003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732056"/>
        <c:axId val="382734800"/>
      </c:scatterChart>
      <c:valAx>
        <c:axId val="382732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Concentration/ppb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34800"/>
        <c:crosses val="autoZero"/>
        <c:crossBetween val="midCat"/>
      </c:valAx>
      <c:valAx>
        <c:axId val="38273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Current/uA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32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 dirty="0" smtClean="0"/>
              <a:t>9 (July 9– July 15,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</a:t>
            </a:r>
            <a:r>
              <a:rPr lang="en-US" b="1" dirty="0" smtClean="0"/>
              <a:t>:</a:t>
            </a:r>
          </a:p>
          <a:p>
            <a:pPr lvl="1"/>
            <a:r>
              <a:rPr lang="en-US" sz="1600" dirty="0" smtClean="0"/>
              <a:t> Developed more sensors by screen printing new ones.</a:t>
            </a:r>
          </a:p>
          <a:p>
            <a:pPr lvl="1"/>
            <a:r>
              <a:rPr lang="en-US" sz="1600" dirty="0" smtClean="0"/>
              <a:t>Fabricated 3 sensors with three different fabrication times.</a:t>
            </a:r>
          </a:p>
          <a:p>
            <a:pPr lvl="1"/>
            <a:r>
              <a:rPr lang="en-US" sz="1600" dirty="0" smtClean="0"/>
              <a:t>Made three new lead solutions; the low, medium, and high concentration.</a:t>
            </a:r>
          </a:p>
          <a:p>
            <a:pPr lvl="1"/>
            <a:r>
              <a:rPr lang="en-US" sz="1600" dirty="0" smtClean="0"/>
              <a:t>Tested the sensors and it finally worked!</a:t>
            </a:r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Problem &amp; Solutions</a:t>
            </a:r>
          </a:p>
          <a:p>
            <a:pPr lvl="1"/>
            <a:r>
              <a:rPr lang="en-US" sz="1600" dirty="0" smtClean="0"/>
              <a:t>No major problems this week.</a:t>
            </a:r>
          </a:p>
          <a:p>
            <a:pPr lvl="1"/>
            <a:endParaRPr lang="en-US" sz="1600" b="1" dirty="0"/>
          </a:p>
          <a:p>
            <a:pPr marL="201168" lvl="1" indent="0">
              <a:buNone/>
            </a:pPr>
            <a:r>
              <a:rPr lang="en-US" b="1" dirty="0" smtClean="0"/>
              <a:t>Plans </a:t>
            </a:r>
            <a:r>
              <a:rPr lang="en-US" b="1" dirty="0"/>
              <a:t>for next week:</a:t>
            </a:r>
          </a:p>
          <a:p>
            <a:pPr lvl="1"/>
            <a:r>
              <a:rPr lang="en-US" sz="1600" dirty="0" smtClean="0"/>
              <a:t>Make </a:t>
            </a:r>
            <a:r>
              <a:rPr lang="en-US" sz="1600" smtClean="0"/>
              <a:t>final touches on</a:t>
            </a:r>
            <a:r>
              <a:rPr lang="en-US" sz="1600" smtClean="0"/>
              <a:t> </a:t>
            </a:r>
            <a:r>
              <a:rPr lang="en-US" sz="1600" dirty="0" smtClean="0"/>
              <a:t>my poster.</a:t>
            </a:r>
          </a:p>
          <a:p>
            <a:pPr lvl="1"/>
            <a:r>
              <a:rPr lang="en-US" sz="1600" dirty="0" smtClean="0"/>
              <a:t>Finish my research paper.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xmlns="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#3: </a:t>
            </a:r>
            <a:r>
              <a:rPr lang="en-US" sz="1800" b="1" dirty="0"/>
              <a:t>Low Cost, Ultralow Power Sensor Design and Fabrication for </a:t>
            </a:r>
            <a:r>
              <a:rPr lang="en-US" sz="1800" b="1" dirty="0" err="1"/>
              <a:t>IoT</a:t>
            </a:r>
            <a:r>
              <a:rPr lang="en-US" sz="18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Mary Broyhill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Pawan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Pathak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Hyoung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Jin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213" y="4891814"/>
            <a:ext cx="390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1. Results from the 10 seconds sensor.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112541"/>
              </p:ext>
            </p:extLst>
          </p:nvPr>
        </p:nvGraphicFramePr>
        <p:xfrm>
          <a:off x="1076123" y="762329"/>
          <a:ext cx="7650121" cy="383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82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213" y="4891814"/>
            <a:ext cx="390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2. Graph of the concentration of lead versus the current.</a:t>
            </a:r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537602"/>
              </p:ext>
            </p:extLst>
          </p:nvPr>
        </p:nvGraphicFramePr>
        <p:xfrm>
          <a:off x="2285999" y="17184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44183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156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</vt:vector>
  </TitlesOfParts>
  <Company>CECS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Mary Broyhill</cp:lastModifiedBy>
  <cp:revision>49</cp:revision>
  <dcterms:created xsi:type="dcterms:W3CDTF">2017-05-25T21:00:43Z</dcterms:created>
  <dcterms:modified xsi:type="dcterms:W3CDTF">2018-07-12T17:48:46Z</dcterms:modified>
</cp:coreProperties>
</file>