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0" autoAdjust="0"/>
    <p:restoredTop sz="94643" autoAdjust="0"/>
  </p:normalViewPr>
  <p:slideViewPr>
    <p:cSldViewPr snapToGrid="0" snapToObjects="1">
      <p:cViewPr varScale="1">
        <p:scale>
          <a:sx n="84" d="100"/>
          <a:sy n="84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</a:t>
            </a:r>
            <a:r>
              <a:rPr lang="en-US" sz="2000" b="1" dirty="0"/>
              <a:t>8</a:t>
            </a:r>
            <a:r>
              <a:rPr lang="en-US" sz="2000" b="1" dirty="0" smtClean="0"/>
              <a:t> </a:t>
            </a:r>
            <a:r>
              <a:rPr lang="en-US" sz="2000" b="1" dirty="0" smtClean="0"/>
              <a:t>(July 2– </a:t>
            </a:r>
            <a:r>
              <a:rPr lang="en-US" sz="2000" b="1" dirty="0" smtClean="0"/>
              <a:t>July </a:t>
            </a:r>
            <a:r>
              <a:rPr lang="en-US" sz="2000" b="1" dirty="0" smtClean="0"/>
              <a:t>8, </a:t>
            </a:r>
            <a:r>
              <a:rPr lang="en-US" sz="2000" b="1" dirty="0"/>
              <a:t>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</a:t>
            </a:r>
            <a:r>
              <a:rPr lang="en-US" b="1" dirty="0" smtClean="0"/>
              <a:t>:</a:t>
            </a:r>
            <a:endParaRPr lang="en-US" b="1" dirty="0" smtClean="0"/>
          </a:p>
          <a:p>
            <a:pPr lvl="1"/>
            <a:r>
              <a:rPr lang="en-US" sz="1600" dirty="0" smtClean="0"/>
              <a:t> </a:t>
            </a:r>
            <a:r>
              <a:rPr lang="en-US" sz="1600" dirty="0" smtClean="0"/>
              <a:t>Diluted the high concentration solution in order to obtain the medium concentration solution.</a:t>
            </a:r>
          </a:p>
          <a:p>
            <a:pPr lvl="1"/>
            <a:r>
              <a:rPr lang="en-US" sz="1600" dirty="0" smtClean="0"/>
              <a:t>Fabricated two more sensors with fabrication times of 5 and 10 seconds.</a:t>
            </a:r>
          </a:p>
          <a:p>
            <a:pPr lvl="1"/>
            <a:r>
              <a:rPr lang="en-US" sz="1600" dirty="0" smtClean="0"/>
              <a:t>Tested the sensors with the medium concentration solution.</a:t>
            </a:r>
          </a:p>
          <a:p>
            <a:pPr lvl="1"/>
            <a:r>
              <a:rPr lang="en-US" sz="1600" dirty="0" smtClean="0"/>
              <a:t>Continued working on my research paper.</a:t>
            </a:r>
            <a:endParaRPr lang="en-US" sz="1600" dirty="0" smtClean="0"/>
          </a:p>
          <a:p>
            <a:pPr marL="201168" lvl="1" indent="0">
              <a:buNone/>
            </a:pPr>
            <a:r>
              <a:rPr lang="en-US" b="1" dirty="0" smtClean="0"/>
              <a:t>Problem &amp; Solutions</a:t>
            </a:r>
          </a:p>
          <a:p>
            <a:pPr lvl="1"/>
            <a:r>
              <a:rPr lang="en-US" sz="1600" dirty="0" smtClean="0"/>
              <a:t>Did not get good results with the medium concentration solution either-we are still working on trying to find a solution to why the sensor is not detecting any lead in the solution.</a:t>
            </a:r>
            <a:endParaRPr lang="en-US" sz="1600" dirty="0" smtClean="0"/>
          </a:p>
          <a:p>
            <a:pPr marL="201168" lvl="1" indent="0">
              <a:buNone/>
            </a:pPr>
            <a:r>
              <a:rPr lang="en-US" b="1" dirty="0" smtClean="0"/>
              <a:t>Plans </a:t>
            </a:r>
            <a:r>
              <a:rPr lang="en-US" b="1" dirty="0"/>
              <a:t>for next week:</a:t>
            </a:r>
          </a:p>
          <a:p>
            <a:pPr lvl="1"/>
            <a:r>
              <a:rPr lang="en-US" sz="1600" dirty="0" smtClean="0"/>
              <a:t>Figure out what we need to do in order to obtain good results.</a:t>
            </a:r>
          </a:p>
          <a:p>
            <a:pPr lvl="1"/>
            <a:r>
              <a:rPr lang="en-US" sz="1600" dirty="0" smtClean="0"/>
              <a:t>Continue working on my research paper.</a:t>
            </a:r>
          </a:p>
          <a:p>
            <a:pPr lvl="1"/>
            <a:r>
              <a:rPr lang="en-US" sz="1600" dirty="0" smtClean="0"/>
              <a:t>Start working on poster.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xmlns="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#3: </a:t>
            </a:r>
            <a:r>
              <a:rPr lang="en-US" sz="1800" b="1" dirty="0"/>
              <a:t>Low Cost, Ultralow Power Sensor Design and Fabrication for </a:t>
            </a:r>
            <a:r>
              <a:rPr lang="en-US" sz="1800" b="1" dirty="0" err="1"/>
              <a:t>IoT</a:t>
            </a:r>
            <a:r>
              <a:rPr lang="en-US" sz="18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8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Mary Broyhill</a:t>
            </a: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Pawan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Pathak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Hyoung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Jin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148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Mary Broyhill</cp:lastModifiedBy>
  <cp:revision>44</cp:revision>
  <dcterms:created xsi:type="dcterms:W3CDTF">2017-05-25T21:00:43Z</dcterms:created>
  <dcterms:modified xsi:type="dcterms:W3CDTF">2018-07-05T20:04:49Z</dcterms:modified>
</cp:coreProperties>
</file>