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0" autoAdjust="0"/>
    <p:restoredTop sz="94643" autoAdjust="0"/>
  </p:normalViewPr>
  <p:slideViewPr>
    <p:cSldViewPr snapToGrid="0" snapToObjects="1">
      <p:cViewPr varScale="1">
        <p:scale>
          <a:sx n="84" d="100"/>
          <a:sy n="84" d="100"/>
        </p:scale>
        <p:origin x="35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u%20chitosan%20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u%20chitos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14304461942263"/>
          <c:y val="0.10006553877554847"/>
          <c:w val="0.60179606299212607"/>
          <c:h val="0.76188058835095052"/>
        </c:manualLayout>
      </c:layout>
      <c:scatterChart>
        <c:scatterStyle val="smoothMarker"/>
        <c:varyColors val="0"/>
        <c:ser>
          <c:idx val="0"/>
          <c:order val="0"/>
          <c:tx>
            <c:v>Curve</c:v>
          </c:tx>
          <c:marker>
            <c:symbol val="none"/>
          </c:marker>
          <c:xVal>
            <c:numRef>
              <c:f>Sheet1!$A$3:$A$564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Sheet1!$B$3:$B$564</c:f>
              <c:numCache>
                <c:formatCode>General</c:formatCode>
                <c:ptCount val="562"/>
                <c:pt idx="0">
                  <c:v>355.34906387329102</c:v>
                </c:pt>
                <c:pt idx="1">
                  <c:v>375.72455406188965</c:v>
                </c:pt>
                <c:pt idx="2">
                  <c:v>377.78711318969727</c:v>
                </c:pt>
                <c:pt idx="3">
                  <c:v>375.47445297241211</c:v>
                </c:pt>
                <c:pt idx="4">
                  <c:v>371.97446823120117</c:v>
                </c:pt>
                <c:pt idx="5">
                  <c:v>369.59934234619141</c:v>
                </c:pt>
                <c:pt idx="6">
                  <c:v>371.72436714172363</c:v>
                </c:pt>
                <c:pt idx="7">
                  <c:v>367.47431755065918</c:v>
                </c:pt>
                <c:pt idx="8">
                  <c:v>361.7243766784668</c:v>
                </c:pt>
                <c:pt idx="9">
                  <c:v>364.41183090209961</c:v>
                </c:pt>
                <c:pt idx="10">
                  <c:v>365.84925651550293</c:v>
                </c:pt>
                <c:pt idx="11">
                  <c:v>364.22419548034668</c:v>
                </c:pt>
                <c:pt idx="12">
                  <c:v>359.66181755065918</c:v>
                </c:pt>
                <c:pt idx="13">
                  <c:v>357.91182518005371</c:v>
                </c:pt>
                <c:pt idx="14">
                  <c:v>359.34925079345703</c:v>
                </c:pt>
                <c:pt idx="15">
                  <c:v>357.66172409057617</c:v>
                </c:pt>
                <c:pt idx="16">
                  <c:v>352.47421264648437</c:v>
                </c:pt>
                <c:pt idx="17">
                  <c:v>354.47406768798828</c:v>
                </c:pt>
                <c:pt idx="18">
                  <c:v>351.59921646118164</c:v>
                </c:pt>
                <c:pt idx="19">
                  <c:v>353.03664207458496</c:v>
                </c:pt>
                <c:pt idx="20">
                  <c:v>353.09910774230957</c:v>
                </c:pt>
                <c:pt idx="21">
                  <c:v>346.7864990234375</c:v>
                </c:pt>
                <c:pt idx="22">
                  <c:v>344.34890747070312</c:v>
                </c:pt>
                <c:pt idx="23">
                  <c:v>344.03657913208008</c:v>
                </c:pt>
                <c:pt idx="24">
                  <c:v>343.41144561767578</c:v>
                </c:pt>
                <c:pt idx="25">
                  <c:v>342.95833110809326</c:v>
                </c:pt>
                <c:pt idx="26">
                  <c:v>342.59891510009766</c:v>
                </c:pt>
                <c:pt idx="27">
                  <c:v>341.78638458251953</c:v>
                </c:pt>
                <c:pt idx="28">
                  <c:v>340.78645706176758</c:v>
                </c:pt>
                <c:pt idx="29">
                  <c:v>339.97392654418945</c:v>
                </c:pt>
                <c:pt idx="30">
                  <c:v>337.22400665283203</c:v>
                </c:pt>
                <c:pt idx="31">
                  <c:v>334.84888076782227</c:v>
                </c:pt>
                <c:pt idx="32">
                  <c:v>333.03642272949219</c:v>
                </c:pt>
                <c:pt idx="33">
                  <c:v>332.41128921508789</c:v>
                </c:pt>
                <c:pt idx="34">
                  <c:v>332.97371864318848</c:v>
                </c:pt>
                <c:pt idx="35">
                  <c:v>333.0988883972168</c:v>
                </c:pt>
                <c:pt idx="36">
                  <c:v>332.66139030456543</c:v>
                </c:pt>
                <c:pt idx="37">
                  <c:v>330.97386360168457</c:v>
                </c:pt>
                <c:pt idx="38">
                  <c:v>329.09870147705078</c:v>
                </c:pt>
                <c:pt idx="39">
                  <c:v>328.16123962402344</c:v>
                </c:pt>
                <c:pt idx="40">
                  <c:v>326.03621482849121</c:v>
                </c:pt>
                <c:pt idx="41">
                  <c:v>327.2862434387207</c:v>
                </c:pt>
                <c:pt idx="42">
                  <c:v>326.78627967834473</c:v>
                </c:pt>
                <c:pt idx="43">
                  <c:v>326.44253969192505</c:v>
                </c:pt>
                <c:pt idx="44">
                  <c:v>325.41131973266602</c:v>
                </c:pt>
                <c:pt idx="45">
                  <c:v>323.93468916416168</c:v>
                </c:pt>
                <c:pt idx="46">
                  <c:v>322.16119766235352</c:v>
                </c:pt>
                <c:pt idx="47">
                  <c:v>321.72369956970215</c:v>
                </c:pt>
                <c:pt idx="48">
                  <c:v>318.84860992431641</c:v>
                </c:pt>
                <c:pt idx="49">
                  <c:v>322.22366333007812</c:v>
                </c:pt>
                <c:pt idx="50">
                  <c:v>324.34868812561035</c:v>
                </c:pt>
                <c:pt idx="51">
                  <c:v>321.84863090515137</c:v>
                </c:pt>
                <c:pt idx="52">
                  <c:v>319.66114044189453</c:v>
                </c:pt>
                <c:pt idx="53">
                  <c:v>321.66123390197754</c:v>
                </c:pt>
                <c:pt idx="54">
                  <c:v>321.84863090515137</c:v>
                </c:pt>
                <c:pt idx="55">
                  <c:v>320.97363471984863</c:v>
                </c:pt>
                <c:pt idx="56">
                  <c:v>321.91109657287598</c:v>
                </c:pt>
                <c:pt idx="57">
                  <c:v>320.97363471984863</c:v>
                </c:pt>
                <c:pt idx="58">
                  <c:v>320.28603553771973</c:v>
                </c:pt>
                <c:pt idx="59">
                  <c:v>322.16119766235352</c:v>
                </c:pt>
                <c:pt idx="60">
                  <c:v>320.7862377166748</c:v>
                </c:pt>
                <c:pt idx="61">
                  <c:v>323.78625869750977</c:v>
                </c:pt>
                <c:pt idx="62">
                  <c:v>319.53620910644531</c:v>
                </c:pt>
                <c:pt idx="63">
                  <c:v>323.03619384765625</c:v>
                </c:pt>
                <c:pt idx="64">
                  <c:v>325.41131973266602</c:v>
                </c:pt>
                <c:pt idx="65">
                  <c:v>322.78609275817871</c:v>
                </c:pt>
                <c:pt idx="66">
                  <c:v>319.91124153137207</c:v>
                </c:pt>
                <c:pt idx="67">
                  <c:v>324.47361946105957</c:v>
                </c:pt>
                <c:pt idx="68">
                  <c:v>325.72364807128906</c:v>
                </c:pt>
                <c:pt idx="69">
                  <c:v>322.09873199462891</c:v>
                </c:pt>
                <c:pt idx="70">
                  <c:v>321.53606414794922</c:v>
                </c:pt>
                <c:pt idx="71">
                  <c:v>324.34868812561035</c:v>
                </c:pt>
                <c:pt idx="72">
                  <c:v>322.16119766235352</c:v>
                </c:pt>
                <c:pt idx="73">
                  <c:v>323.72379302978516</c:v>
                </c:pt>
                <c:pt idx="74">
                  <c:v>327.84867286682129</c:v>
                </c:pt>
                <c:pt idx="75">
                  <c:v>326.16114616394043</c:v>
                </c:pt>
                <c:pt idx="76">
                  <c:v>327.9111385345459</c:v>
                </c:pt>
                <c:pt idx="77">
                  <c:v>328.03630828857422</c:v>
                </c:pt>
                <c:pt idx="78">
                  <c:v>327.66127586364746</c:v>
                </c:pt>
                <c:pt idx="79">
                  <c:v>328.23944091796875</c:v>
                </c:pt>
                <c:pt idx="80">
                  <c:v>329.2238712310791</c:v>
                </c:pt>
                <c:pt idx="81">
                  <c:v>328.03630828857422</c:v>
                </c:pt>
                <c:pt idx="82">
                  <c:v>330.22379875183105</c:v>
                </c:pt>
                <c:pt idx="83">
                  <c:v>330.03616333007812</c:v>
                </c:pt>
                <c:pt idx="84">
                  <c:v>330.59883117675781</c:v>
                </c:pt>
                <c:pt idx="85">
                  <c:v>331.55190944671631</c:v>
                </c:pt>
                <c:pt idx="86">
                  <c:v>333.16135406494141</c:v>
                </c:pt>
                <c:pt idx="87">
                  <c:v>332.41128921508789</c:v>
                </c:pt>
                <c:pt idx="88">
                  <c:v>334.03635025024414</c:v>
                </c:pt>
                <c:pt idx="89">
                  <c:v>332.84878730773926</c:v>
                </c:pt>
                <c:pt idx="90">
                  <c:v>333.28628540039062</c:v>
                </c:pt>
                <c:pt idx="91">
                  <c:v>333.7862491607666</c:v>
                </c:pt>
                <c:pt idx="92">
                  <c:v>333.28628540039062</c:v>
                </c:pt>
                <c:pt idx="93">
                  <c:v>331.72369003295898</c:v>
                </c:pt>
                <c:pt idx="94">
                  <c:v>333.28628540039062</c:v>
                </c:pt>
                <c:pt idx="95">
                  <c:v>334.84888076782227</c:v>
                </c:pt>
                <c:pt idx="96">
                  <c:v>334.34891700744629</c:v>
                </c:pt>
                <c:pt idx="97">
                  <c:v>337.28647232055664</c:v>
                </c:pt>
                <c:pt idx="98">
                  <c:v>335.91127395629883</c:v>
                </c:pt>
                <c:pt idx="99">
                  <c:v>336.84897422790527</c:v>
                </c:pt>
                <c:pt idx="100">
                  <c:v>336.59887313842773</c:v>
                </c:pt>
                <c:pt idx="101">
                  <c:v>336.91143989562988</c:v>
                </c:pt>
                <c:pt idx="102">
                  <c:v>337.19265460968018</c:v>
                </c:pt>
                <c:pt idx="103">
                  <c:v>337.53633499145508</c:v>
                </c:pt>
                <c:pt idx="104">
                  <c:v>337.72397041320801</c:v>
                </c:pt>
                <c:pt idx="105">
                  <c:v>338.09894323348999</c:v>
                </c:pt>
                <c:pt idx="106">
                  <c:v>338.9739990234375</c:v>
                </c:pt>
                <c:pt idx="107">
                  <c:v>338.16146850585937</c:v>
                </c:pt>
                <c:pt idx="108">
                  <c:v>339.28632736206055</c:v>
                </c:pt>
                <c:pt idx="109">
                  <c:v>339.47396278381348</c:v>
                </c:pt>
                <c:pt idx="110">
                  <c:v>339.47396278381348</c:v>
                </c:pt>
                <c:pt idx="111">
                  <c:v>339.47396278381348</c:v>
                </c:pt>
                <c:pt idx="112">
                  <c:v>338.66143226623535</c:v>
                </c:pt>
                <c:pt idx="113">
                  <c:v>338.59896659851074</c:v>
                </c:pt>
                <c:pt idx="114">
                  <c:v>340.2864933013916</c:v>
                </c:pt>
                <c:pt idx="115">
                  <c:v>339.34903144836426</c:v>
                </c:pt>
                <c:pt idx="116">
                  <c:v>338.16146850585937</c:v>
                </c:pt>
                <c:pt idx="117">
                  <c:v>338.84882926940918</c:v>
                </c:pt>
                <c:pt idx="118">
                  <c:v>338.72389793395996</c:v>
                </c:pt>
                <c:pt idx="119">
                  <c:v>337.53633499145508</c:v>
                </c:pt>
                <c:pt idx="120">
                  <c:v>337.09883689880371</c:v>
                </c:pt>
                <c:pt idx="121">
                  <c:v>337.22400665283203</c:v>
                </c:pt>
                <c:pt idx="122">
                  <c:v>336.84897422790527</c:v>
                </c:pt>
                <c:pt idx="123">
                  <c:v>336.59887313842773</c:v>
                </c:pt>
                <c:pt idx="124">
                  <c:v>336.53640747070312</c:v>
                </c:pt>
                <c:pt idx="125">
                  <c:v>335.723876953125</c:v>
                </c:pt>
                <c:pt idx="126">
                  <c:v>334.97381210327148</c:v>
                </c:pt>
                <c:pt idx="127">
                  <c:v>334.22374725341797</c:v>
                </c:pt>
                <c:pt idx="128">
                  <c:v>334.97381210327148</c:v>
                </c:pt>
                <c:pt idx="129">
                  <c:v>334.47384834289551</c:v>
                </c:pt>
                <c:pt idx="130">
                  <c:v>335.03627777099609</c:v>
                </c:pt>
                <c:pt idx="131">
                  <c:v>332.97371864318848</c:v>
                </c:pt>
                <c:pt idx="132">
                  <c:v>332.28635787963867</c:v>
                </c:pt>
                <c:pt idx="133">
                  <c:v>331.8488597869873</c:v>
                </c:pt>
                <c:pt idx="134">
                  <c:v>331.7863941192627</c:v>
                </c:pt>
                <c:pt idx="135">
                  <c:v>330.41119575500488</c:v>
                </c:pt>
                <c:pt idx="136">
                  <c:v>329.91123199462891</c:v>
                </c:pt>
                <c:pt idx="137">
                  <c:v>328.97377014160156</c:v>
                </c:pt>
                <c:pt idx="138">
                  <c:v>329.03623580932617</c:v>
                </c:pt>
                <c:pt idx="139">
                  <c:v>328.03630828857422</c:v>
                </c:pt>
                <c:pt idx="140">
                  <c:v>328.22370529174805</c:v>
                </c:pt>
                <c:pt idx="141">
                  <c:v>327.84867286682129</c:v>
                </c:pt>
                <c:pt idx="142">
                  <c:v>327.41117477416992</c:v>
                </c:pt>
                <c:pt idx="143">
                  <c:v>327.16131210327148</c:v>
                </c:pt>
                <c:pt idx="144">
                  <c:v>327.22377777099609</c:v>
                </c:pt>
                <c:pt idx="145">
                  <c:v>326.5986442565918</c:v>
                </c:pt>
                <c:pt idx="146">
                  <c:v>326.66134834289551</c:v>
                </c:pt>
                <c:pt idx="147">
                  <c:v>326.16114616394043</c:v>
                </c:pt>
                <c:pt idx="148">
                  <c:v>325.47378540039062</c:v>
                </c:pt>
                <c:pt idx="149">
                  <c:v>324.84865188598633</c:v>
                </c:pt>
                <c:pt idx="150">
                  <c:v>325.2861499786377</c:v>
                </c:pt>
                <c:pt idx="151">
                  <c:v>324.84865188598633</c:v>
                </c:pt>
                <c:pt idx="152">
                  <c:v>324.28622245788574</c:v>
                </c:pt>
                <c:pt idx="153">
                  <c:v>324.09858703613281</c:v>
                </c:pt>
                <c:pt idx="154">
                  <c:v>323.91119003295898</c:v>
                </c:pt>
                <c:pt idx="155">
                  <c:v>323.41122627258301</c:v>
                </c:pt>
                <c:pt idx="156">
                  <c:v>323.3487606048584</c:v>
                </c:pt>
                <c:pt idx="157">
                  <c:v>322.47376441955566</c:v>
                </c:pt>
                <c:pt idx="158">
                  <c:v>322.53623008728027</c:v>
                </c:pt>
                <c:pt idx="159">
                  <c:v>322.0362663269043</c:v>
                </c:pt>
                <c:pt idx="160">
                  <c:v>322.28612899780273</c:v>
                </c:pt>
                <c:pt idx="161">
                  <c:v>321.78616523742676</c:v>
                </c:pt>
                <c:pt idx="162">
                  <c:v>322.16119766235352</c:v>
                </c:pt>
                <c:pt idx="163">
                  <c:v>322.28612899780273</c:v>
                </c:pt>
                <c:pt idx="164">
                  <c:v>322.09873199462891</c:v>
                </c:pt>
                <c:pt idx="165">
                  <c:v>322.16119766235352</c:v>
                </c:pt>
                <c:pt idx="166">
                  <c:v>322.47376441955566</c:v>
                </c:pt>
                <c:pt idx="167">
                  <c:v>322.7236270904541</c:v>
                </c:pt>
                <c:pt idx="168">
                  <c:v>322.59869575500488</c:v>
                </c:pt>
                <c:pt idx="169">
                  <c:v>322.78609275817871</c:v>
                </c:pt>
                <c:pt idx="170">
                  <c:v>322.84855842590332</c:v>
                </c:pt>
                <c:pt idx="171">
                  <c:v>323.16112518310547</c:v>
                </c:pt>
                <c:pt idx="172">
                  <c:v>323.41122627258301</c:v>
                </c:pt>
                <c:pt idx="173">
                  <c:v>323.53615760803223</c:v>
                </c:pt>
                <c:pt idx="174">
                  <c:v>323.84872436523437</c:v>
                </c:pt>
                <c:pt idx="175">
                  <c:v>324.22375679016113</c:v>
                </c:pt>
                <c:pt idx="176">
                  <c:v>324.28622245788574</c:v>
                </c:pt>
                <c:pt idx="177">
                  <c:v>324.47361946105957</c:v>
                </c:pt>
                <c:pt idx="178">
                  <c:v>324.91111755371094</c:v>
                </c:pt>
                <c:pt idx="179">
                  <c:v>325.41131973266602</c:v>
                </c:pt>
                <c:pt idx="180">
                  <c:v>325.72364807128906</c:v>
                </c:pt>
                <c:pt idx="181">
                  <c:v>326.09868049621582</c:v>
                </c:pt>
                <c:pt idx="182">
                  <c:v>326.5986442565918</c:v>
                </c:pt>
                <c:pt idx="183">
                  <c:v>327.09884643554687</c:v>
                </c:pt>
                <c:pt idx="184">
                  <c:v>328.22370529174805</c:v>
                </c:pt>
                <c:pt idx="185">
                  <c:v>328.47380638122559</c:v>
                </c:pt>
                <c:pt idx="186">
                  <c:v>329.28633689880371</c:v>
                </c:pt>
                <c:pt idx="187">
                  <c:v>330.59883117675781</c:v>
                </c:pt>
                <c:pt idx="188">
                  <c:v>330.91139793395996</c:v>
                </c:pt>
                <c:pt idx="189">
                  <c:v>331.72369003295898</c:v>
                </c:pt>
                <c:pt idx="190">
                  <c:v>332.22389221191406</c:v>
                </c:pt>
                <c:pt idx="191">
                  <c:v>332.91125297546387</c:v>
                </c:pt>
                <c:pt idx="192">
                  <c:v>333.59885215759277</c:v>
                </c:pt>
                <c:pt idx="193">
                  <c:v>334.47384834289551</c:v>
                </c:pt>
                <c:pt idx="194">
                  <c:v>335.16144752502441</c:v>
                </c:pt>
                <c:pt idx="195">
                  <c:v>335.78634262084961</c:v>
                </c:pt>
                <c:pt idx="196">
                  <c:v>336.66133880615234</c:v>
                </c:pt>
                <c:pt idx="197">
                  <c:v>337.72397041320801</c:v>
                </c:pt>
                <c:pt idx="198">
                  <c:v>338.09900283813477</c:v>
                </c:pt>
                <c:pt idx="199">
                  <c:v>339.16139602661133</c:v>
                </c:pt>
                <c:pt idx="200">
                  <c:v>339.78652954101562</c:v>
                </c:pt>
                <c:pt idx="201">
                  <c:v>340.59906005859375</c:v>
                </c:pt>
                <c:pt idx="202">
                  <c:v>341.28642082214355</c:v>
                </c:pt>
                <c:pt idx="203">
                  <c:v>342.34905242919922</c:v>
                </c:pt>
                <c:pt idx="204">
                  <c:v>342.97394752502441</c:v>
                </c:pt>
                <c:pt idx="205">
                  <c:v>343.66154670715332</c:v>
                </c:pt>
                <c:pt idx="206">
                  <c:v>344.41161155700684</c:v>
                </c:pt>
                <c:pt idx="207">
                  <c:v>345.41153907775879</c:v>
                </c:pt>
                <c:pt idx="208">
                  <c:v>346.0991382598877</c:v>
                </c:pt>
                <c:pt idx="209">
                  <c:v>347.03660011291504</c:v>
                </c:pt>
                <c:pt idx="210">
                  <c:v>347.72396087646484</c:v>
                </c:pt>
                <c:pt idx="211">
                  <c:v>348.59895706176758</c:v>
                </c:pt>
                <c:pt idx="212">
                  <c:v>349.22409057617187</c:v>
                </c:pt>
                <c:pt idx="213">
                  <c:v>349.72405433654785</c:v>
                </c:pt>
                <c:pt idx="214">
                  <c:v>350.47411918640137</c:v>
                </c:pt>
                <c:pt idx="215">
                  <c:v>351.16171836853027</c:v>
                </c:pt>
                <c:pt idx="216">
                  <c:v>351.72414779663086</c:v>
                </c:pt>
                <c:pt idx="217">
                  <c:v>352.41150856018066</c:v>
                </c:pt>
                <c:pt idx="218">
                  <c:v>352.91171073913574</c:v>
                </c:pt>
                <c:pt idx="219">
                  <c:v>352.97417640686035</c:v>
                </c:pt>
                <c:pt idx="220">
                  <c:v>353.59907150268555</c:v>
                </c:pt>
                <c:pt idx="221">
                  <c:v>354.16173934936523</c:v>
                </c:pt>
                <c:pt idx="222">
                  <c:v>354.5992374420166</c:v>
                </c:pt>
                <c:pt idx="223">
                  <c:v>354.97426986694336</c:v>
                </c:pt>
                <c:pt idx="224">
                  <c:v>355.41176795959473</c:v>
                </c:pt>
                <c:pt idx="225">
                  <c:v>355.9117317199707</c:v>
                </c:pt>
                <c:pt idx="226">
                  <c:v>356.59909248352051</c:v>
                </c:pt>
                <c:pt idx="227">
                  <c:v>356.84919357299805</c:v>
                </c:pt>
                <c:pt idx="228">
                  <c:v>357.2242259979248</c:v>
                </c:pt>
                <c:pt idx="229">
                  <c:v>357.59925842285156</c:v>
                </c:pt>
                <c:pt idx="230">
                  <c:v>357.28669166564941</c:v>
                </c:pt>
                <c:pt idx="231">
                  <c:v>357.72418975830078</c:v>
                </c:pt>
                <c:pt idx="232">
                  <c:v>357.84912109375</c:v>
                </c:pt>
                <c:pt idx="233">
                  <c:v>358.16168785095215</c:v>
                </c:pt>
                <c:pt idx="234">
                  <c:v>358.28661918640137</c:v>
                </c:pt>
                <c:pt idx="235">
                  <c:v>358.53672027587891</c:v>
                </c:pt>
                <c:pt idx="236">
                  <c:v>358.78682136535645</c:v>
                </c:pt>
                <c:pt idx="237">
                  <c:v>358.78682136535645</c:v>
                </c:pt>
                <c:pt idx="238">
                  <c:v>358.69300365447998</c:v>
                </c:pt>
                <c:pt idx="239">
                  <c:v>358.66165161132812</c:v>
                </c:pt>
                <c:pt idx="240">
                  <c:v>358.53672027587891</c:v>
                </c:pt>
                <c:pt idx="241">
                  <c:v>358.16168785095215</c:v>
                </c:pt>
                <c:pt idx="242">
                  <c:v>358.22415351867676</c:v>
                </c:pt>
                <c:pt idx="243">
                  <c:v>358.09922218322754</c:v>
                </c:pt>
                <c:pt idx="244">
                  <c:v>357.97429084777832</c:v>
                </c:pt>
                <c:pt idx="245">
                  <c:v>357.53679275512695</c:v>
                </c:pt>
                <c:pt idx="246">
                  <c:v>357.78665542602539</c:v>
                </c:pt>
                <c:pt idx="247">
                  <c:v>357.53679275512695</c:v>
                </c:pt>
                <c:pt idx="248">
                  <c:v>357.47408866882324</c:v>
                </c:pt>
                <c:pt idx="249">
                  <c:v>357.1617603302002</c:v>
                </c:pt>
                <c:pt idx="250">
                  <c:v>357.03659057617187</c:v>
                </c:pt>
                <c:pt idx="251">
                  <c:v>356.97412490844727</c:v>
                </c:pt>
                <c:pt idx="252">
                  <c:v>356.66179656982422</c:v>
                </c:pt>
                <c:pt idx="253">
                  <c:v>356.28676414489746</c:v>
                </c:pt>
                <c:pt idx="254">
                  <c:v>355.9117317199707</c:v>
                </c:pt>
                <c:pt idx="255">
                  <c:v>355.41176795959473</c:v>
                </c:pt>
                <c:pt idx="256">
                  <c:v>354.97426986694336</c:v>
                </c:pt>
                <c:pt idx="257">
                  <c:v>354.66170310974121</c:v>
                </c:pt>
                <c:pt idx="258">
                  <c:v>353.9741039276123</c:v>
                </c:pt>
                <c:pt idx="259">
                  <c:v>353.41167449951172</c:v>
                </c:pt>
                <c:pt idx="260">
                  <c:v>352.91171073913574</c:v>
                </c:pt>
                <c:pt idx="261">
                  <c:v>352.16164588928223</c:v>
                </c:pt>
                <c:pt idx="262">
                  <c:v>351.03654861450195</c:v>
                </c:pt>
                <c:pt idx="263">
                  <c:v>350.41165351867676</c:v>
                </c:pt>
                <c:pt idx="264">
                  <c:v>349.47419166564941</c:v>
                </c:pt>
                <c:pt idx="265">
                  <c:v>348.84905815124512</c:v>
                </c:pt>
                <c:pt idx="266">
                  <c:v>347.91159629821777</c:v>
                </c:pt>
                <c:pt idx="267">
                  <c:v>347.28646278381348</c:v>
                </c:pt>
                <c:pt idx="268">
                  <c:v>346.41146659851074</c:v>
                </c:pt>
                <c:pt idx="269">
                  <c:v>345.41153907775879</c:v>
                </c:pt>
                <c:pt idx="270">
                  <c:v>344.59900856018066</c:v>
                </c:pt>
                <c:pt idx="271">
                  <c:v>343.78647804260254</c:v>
                </c:pt>
                <c:pt idx="272">
                  <c:v>342.8490161895752</c:v>
                </c:pt>
                <c:pt idx="273">
                  <c:v>342.47398376464844</c:v>
                </c:pt>
                <c:pt idx="274">
                  <c:v>341.41135215759277</c:v>
                </c:pt>
                <c:pt idx="275">
                  <c:v>340.2864933013916</c:v>
                </c:pt>
                <c:pt idx="276">
                  <c:v>339.22386169433594</c:v>
                </c:pt>
                <c:pt idx="277">
                  <c:v>338.09900283813477</c:v>
                </c:pt>
                <c:pt idx="278">
                  <c:v>337.0363712310791</c:v>
                </c:pt>
                <c:pt idx="279">
                  <c:v>335.97397804260254</c:v>
                </c:pt>
                <c:pt idx="280">
                  <c:v>334.72394943237305</c:v>
                </c:pt>
                <c:pt idx="281">
                  <c:v>333.66131782531738</c:v>
                </c:pt>
                <c:pt idx="282">
                  <c:v>332.84878730773926</c:v>
                </c:pt>
                <c:pt idx="283">
                  <c:v>331.41136169433594</c:v>
                </c:pt>
                <c:pt idx="284">
                  <c:v>330.28626441955566</c:v>
                </c:pt>
                <c:pt idx="285">
                  <c:v>329.03623580932617</c:v>
                </c:pt>
                <c:pt idx="286">
                  <c:v>327.72374153137207</c:v>
                </c:pt>
                <c:pt idx="287">
                  <c:v>326.28631591796875</c:v>
                </c:pt>
                <c:pt idx="288">
                  <c:v>324.84865188598633</c:v>
                </c:pt>
                <c:pt idx="289">
                  <c:v>323.53615760803223</c:v>
                </c:pt>
                <c:pt idx="290">
                  <c:v>322.28612899780273</c:v>
                </c:pt>
                <c:pt idx="291">
                  <c:v>320.91116905212402</c:v>
                </c:pt>
                <c:pt idx="292">
                  <c:v>319.41103935241699</c:v>
                </c:pt>
                <c:pt idx="293">
                  <c:v>318.09854507446289</c:v>
                </c:pt>
                <c:pt idx="294">
                  <c:v>316.8485164642334</c:v>
                </c:pt>
                <c:pt idx="295">
                  <c:v>315.34862518310547</c:v>
                </c:pt>
                <c:pt idx="296">
                  <c:v>313.84849548339844</c:v>
                </c:pt>
                <c:pt idx="297">
                  <c:v>312.41106986999512</c:v>
                </c:pt>
                <c:pt idx="298">
                  <c:v>310.84847450256348</c:v>
                </c:pt>
                <c:pt idx="299">
                  <c:v>309.22341346740723</c:v>
                </c:pt>
                <c:pt idx="300">
                  <c:v>307.78598785400391</c:v>
                </c:pt>
                <c:pt idx="301">
                  <c:v>306.09846115112305</c:v>
                </c:pt>
                <c:pt idx="302">
                  <c:v>304.59833145141602</c:v>
                </c:pt>
                <c:pt idx="303">
                  <c:v>302.84833908081055</c:v>
                </c:pt>
                <c:pt idx="304">
                  <c:v>301.09834671020508</c:v>
                </c:pt>
                <c:pt idx="305">
                  <c:v>299.09825325012207</c:v>
                </c:pt>
                <c:pt idx="306">
                  <c:v>297.59836196899414</c:v>
                </c:pt>
                <c:pt idx="307">
                  <c:v>295.84836959838867</c:v>
                </c:pt>
                <c:pt idx="308">
                  <c:v>294.34823989868164</c:v>
                </c:pt>
                <c:pt idx="309">
                  <c:v>292.47331619262695</c:v>
                </c:pt>
                <c:pt idx="310">
                  <c:v>290.97318649291992</c:v>
                </c:pt>
                <c:pt idx="311">
                  <c:v>289.22319412231445</c:v>
                </c:pt>
                <c:pt idx="312">
                  <c:v>287.47320175170898</c:v>
                </c:pt>
                <c:pt idx="313">
                  <c:v>285.91060638427734</c:v>
                </c:pt>
                <c:pt idx="314">
                  <c:v>284.28554534912109</c:v>
                </c:pt>
                <c:pt idx="315">
                  <c:v>281.84795379638672</c:v>
                </c:pt>
                <c:pt idx="316">
                  <c:v>280.22313117980957</c:v>
                </c:pt>
                <c:pt idx="317">
                  <c:v>278.53560447692871</c:v>
                </c:pt>
                <c:pt idx="318">
                  <c:v>276.78537368774414</c:v>
                </c:pt>
                <c:pt idx="319">
                  <c:v>275.16055107116699</c:v>
                </c:pt>
                <c:pt idx="320">
                  <c:v>273.41032028198242</c:v>
                </c:pt>
                <c:pt idx="321">
                  <c:v>271.91042900085449</c:v>
                </c:pt>
                <c:pt idx="322">
                  <c:v>270.09797096252441</c:v>
                </c:pt>
                <c:pt idx="323">
                  <c:v>268.47290992736816</c:v>
                </c:pt>
                <c:pt idx="324">
                  <c:v>266.91031455993652</c:v>
                </c:pt>
                <c:pt idx="325">
                  <c:v>265.03539085388184</c:v>
                </c:pt>
                <c:pt idx="326">
                  <c:v>262.91036605834961</c:v>
                </c:pt>
                <c:pt idx="327">
                  <c:v>261.28530502319336</c:v>
                </c:pt>
                <c:pt idx="328">
                  <c:v>259.72270965576172</c:v>
                </c:pt>
                <c:pt idx="329">
                  <c:v>258.09764862060547</c:v>
                </c:pt>
                <c:pt idx="330">
                  <c:v>256.47258758544922</c:v>
                </c:pt>
                <c:pt idx="331">
                  <c:v>254.84752655029297</c:v>
                </c:pt>
                <c:pt idx="332">
                  <c:v>253.22270393371582</c:v>
                </c:pt>
                <c:pt idx="333">
                  <c:v>251.53517723083496</c:v>
                </c:pt>
                <c:pt idx="334">
                  <c:v>249.97258186340332</c:v>
                </c:pt>
                <c:pt idx="335">
                  <c:v>248.5349178314209</c:v>
                </c:pt>
                <c:pt idx="336">
                  <c:v>247.03502655029297</c:v>
                </c:pt>
                <c:pt idx="337">
                  <c:v>245.47243118286133</c:v>
                </c:pt>
                <c:pt idx="338">
                  <c:v>243.78490447998047</c:v>
                </c:pt>
                <c:pt idx="339">
                  <c:v>242.22254753112793</c:v>
                </c:pt>
                <c:pt idx="340">
                  <c:v>240.65995216369629</c:v>
                </c:pt>
                <c:pt idx="341">
                  <c:v>239.15982246398926</c:v>
                </c:pt>
                <c:pt idx="342">
                  <c:v>237.4722957611084</c:v>
                </c:pt>
                <c:pt idx="343">
                  <c:v>235.84723472595215</c:v>
                </c:pt>
                <c:pt idx="344">
                  <c:v>234.40980911254883</c:v>
                </c:pt>
                <c:pt idx="345">
                  <c:v>232.78474807739258</c:v>
                </c:pt>
                <c:pt idx="346">
                  <c:v>231.15968704223633</c:v>
                </c:pt>
                <c:pt idx="347">
                  <c:v>229.22229766845703</c:v>
                </c:pt>
                <c:pt idx="348">
                  <c:v>227.84709930419922</c:v>
                </c:pt>
                <c:pt idx="349">
                  <c:v>226.09710693359375</c:v>
                </c:pt>
                <c:pt idx="350">
                  <c:v>224.65968132019043</c:v>
                </c:pt>
                <c:pt idx="351">
                  <c:v>223.09708595275879</c:v>
                </c:pt>
                <c:pt idx="352">
                  <c:v>221.53472900390625</c:v>
                </c:pt>
                <c:pt idx="353">
                  <c:v>220.09706497192383</c:v>
                </c:pt>
                <c:pt idx="354">
                  <c:v>218.65963935852051</c:v>
                </c:pt>
                <c:pt idx="355">
                  <c:v>217.09704399108887</c:v>
                </c:pt>
                <c:pt idx="356">
                  <c:v>215.78454971313477</c:v>
                </c:pt>
                <c:pt idx="357">
                  <c:v>214.34712409973145</c:v>
                </c:pt>
                <c:pt idx="358">
                  <c:v>213.409423828125</c:v>
                </c:pt>
                <c:pt idx="359">
                  <c:v>212.03446388244629</c:v>
                </c:pt>
                <c:pt idx="360">
                  <c:v>210.84690093994141</c:v>
                </c:pt>
                <c:pt idx="361">
                  <c:v>209.4719409942627</c:v>
                </c:pt>
                <c:pt idx="362">
                  <c:v>208.15944671630859</c:v>
                </c:pt>
                <c:pt idx="363">
                  <c:v>206.84695243835449</c:v>
                </c:pt>
                <c:pt idx="364">
                  <c:v>205.72185516357422</c:v>
                </c:pt>
                <c:pt idx="365">
                  <c:v>204.59675788879395</c:v>
                </c:pt>
                <c:pt idx="366">
                  <c:v>203.40943336486816</c:v>
                </c:pt>
                <c:pt idx="367">
                  <c:v>202.53443717956543</c:v>
                </c:pt>
                <c:pt idx="368">
                  <c:v>201.65920257568359</c:v>
                </c:pt>
                <c:pt idx="369">
                  <c:v>200.4094123840332</c:v>
                </c:pt>
                <c:pt idx="370">
                  <c:v>199.34678077697754</c:v>
                </c:pt>
                <c:pt idx="371">
                  <c:v>198.4717845916748</c:v>
                </c:pt>
                <c:pt idx="372">
                  <c:v>197.53432273864746</c:v>
                </c:pt>
                <c:pt idx="373">
                  <c:v>196.72179222106934</c:v>
                </c:pt>
                <c:pt idx="374">
                  <c:v>195.97172737121582</c:v>
                </c:pt>
                <c:pt idx="375">
                  <c:v>195.1591968536377</c:v>
                </c:pt>
                <c:pt idx="376">
                  <c:v>194.47159767150879</c:v>
                </c:pt>
                <c:pt idx="377">
                  <c:v>193.84670257568359</c:v>
                </c:pt>
                <c:pt idx="378">
                  <c:v>193.28427314758301</c:v>
                </c:pt>
                <c:pt idx="379">
                  <c:v>192.84677505493164</c:v>
                </c:pt>
                <c:pt idx="380">
                  <c:v>192.40927696228027</c:v>
                </c:pt>
                <c:pt idx="381">
                  <c:v>191.84660911560059</c:v>
                </c:pt>
                <c:pt idx="382">
                  <c:v>191.40911102294922</c:v>
                </c:pt>
                <c:pt idx="383">
                  <c:v>191.09654426574707</c:v>
                </c:pt>
                <c:pt idx="384">
                  <c:v>190.72175025939941</c:v>
                </c:pt>
                <c:pt idx="385">
                  <c:v>190.59658050537109</c:v>
                </c:pt>
                <c:pt idx="386">
                  <c:v>190.34671783447266</c:v>
                </c:pt>
                <c:pt idx="387">
                  <c:v>190.22154808044434</c:v>
                </c:pt>
                <c:pt idx="388">
                  <c:v>190.28425216674805</c:v>
                </c:pt>
                <c:pt idx="389">
                  <c:v>190.15908241271973</c:v>
                </c:pt>
                <c:pt idx="390">
                  <c:v>190.03415107727051</c:v>
                </c:pt>
                <c:pt idx="391">
                  <c:v>190.15908241271973</c:v>
                </c:pt>
                <c:pt idx="392">
                  <c:v>190.34671783447266</c:v>
                </c:pt>
                <c:pt idx="393">
                  <c:v>190.72175025939941</c:v>
                </c:pt>
                <c:pt idx="394">
                  <c:v>191.03407859802246</c:v>
                </c:pt>
                <c:pt idx="395">
                  <c:v>191.47157669067383</c:v>
                </c:pt>
                <c:pt idx="396">
                  <c:v>192.03424453735352</c:v>
                </c:pt>
                <c:pt idx="397">
                  <c:v>192.5966739654541</c:v>
                </c:pt>
                <c:pt idx="398">
                  <c:v>193.28427314758301</c:v>
                </c:pt>
                <c:pt idx="399">
                  <c:v>194.22173500061035</c:v>
                </c:pt>
                <c:pt idx="400">
                  <c:v>194.97179985046387</c:v>
                </c:pt>
                <c:pt idx="401">
                  <c:v>195.53422927856445</c:v>
                </c:pt>
                <c:pt idx="402">
                  <c:v>196.65932655334473</c:v>
                </c:pt>
                <c:pt idx="403">
                  <c:v>197.7841854095459</c:v>
                </c:pt>
                <c:pt idx="404">
                  <c:v>199.03421401977539</c:v>
                </c:pt>
                <c:pt idx="405">
                  <c:v>200.22177696228027</c:v>
                </c:pt>
                <c:pt idx="406">
                  <c:v>201.59673690795898</c:v>
                </c:pt>
                <c:pt idx="407">
                  <c:v>203.15933227539062</c:v>
                </c:pt>
                <c:pt idx="408">
                  <c:v>204.65946197509766</c:v>
                </c:pt>
                <c:pt idx="409">
                  <c:v>206.34698867797852</c:v>
                </c:pt>
                <c:pt idx="410">
                  <c:v>207.84687995910645</c:v>
                </c:pt>
                <c:pt idx="411">
                  <c:v>209.28454399108887</c:v>
                </c:pt>
                <c:pt idx="412">
                  <c:v>211.34686470031738</c:v>
                </c:pt>
                <c:pt idx="413">
                  <c:v>213.28449249267578</c:v>
                </c:pt>
                <c:pt idx="414">
                  <c:v>215.40951728820801</c:v>
                </c:pt>
                <c:pt idx="415">
                  <c:v>217.59700775146484</c:v>
                </c:pt>
                <c:pt idx="416">
                  <c:v>219.84720230102539</c:v>
                </c:pt>
                <c:pt idx="417">
                  <c:v>222.15962409973145</c:v>
                </c:pt>
                <c:pt idx="418">
                  <c:v>224.72214698791504</c:v>
                </c:pt>
                <c:pt idx="419">
                  <c:v>227.28466987609863</c:v>
                </c:pt>
                <c:pt idx="420">
                  <c:v>230.09729385375977</c:v>
                </c:pt>
                <c:pt idx="421">
                  <c:v>232.9096794128418</c:v>
                </c:pt>
                <c:pt idx="422">
                  <c:v>235.97240447998047</c:v>
                </c:pt>
                <c:pt idx="423">
                  <c:v>239.15982246398926</c:v>
                </c:pt>
                <c:pt idx="424">
                  <c:v>242.34747886657715</c:v>
                </c:pt>
                <c:pt idx="425">
                  <c:v>245.53489685058594</c:v>
                </c:pt>
                <c:pt idx="426">
                  <c:v>249.03512001037598</c:v>
                </c:pt>
                <c:pt idx="427">
                  <c:v>252.53510475158691</c:v>
                </c:pt>
                <c:pt idx="428">
                  <c:v>256.28519058227539</c:v>
                </c:pt>
                <c:pt idx="429">
                  <c:v>260.03527641296387</c:v>
                </c:pt>
                <c:pt idx="430">
                  <c:v>264.03522491455078</c:v>
                </c:pt>
                <c:pt idx="431">
                  <c:v>267.97294616699219</c:v>
                </c:pt>
                <c:pt idx="432">
                  <c:v>271.91042900085449</c:v>
                </c:pt>
                <c:pt idx="433">
                  <c:v>276.09801292419434</c:v>
                </c:pt>
                <c:pt idx="434">
                  <c:v>280.59792518615723</c:v>
                </c:pt>
                <c:pt idx="435">
                  <c:v>284.97314453125</c:v>
                </c:pt>
                <c:pt idx="436">
                  <c:v>289.66069221496582</c:v>
                </c:pt>
                <c:pt idx="437">
                  <c:v>294.22330856323242</c:v>
                </c:pt>
                <c:pt idx="438">
                  <c:v>298.97332191467285</c:v>
                </c:pt>
                <c:pt idx="439">
                  <c:v>303.8482666015625</c:v>
                </c:pt>
                <c:pt idx="440">
                  <c:v>308.66098403930664</c:v>
                </c:pt>
                <c:pt idx="441">
                  <c:v>313.5986328125</c:v>
                </c:pt>
                <c:pt idx="442">
                  <c:v>318.91107559204102</c:v>
                </c:pt>
                <c:pt idx="443">
                  <c:v>324.28622245788574</c:v>
                </c:pt>
                <c:pt idx="444">
                  <c:v>329.47373390197754</c:v>
                </c:pt>
                <c:pt idx="445">
                  <c:v>334.53631401062012</c:v>
                </c:pt>
                <c:pt idx="446">
                  <c:v>339.41149711608887</c:v>
                </c:pt>
                <c:pt idx="447">
                  <c:v>344.53654289245605</c:v>
                </c:pt>
                <c:pt idx="448">
                  <c:v>349.4114875793457</c:v>
                </c:pt>
                <c:pt idx="449">
                  <c:v>354.41160202026367</c:v>
                </c:pt>
                <c:pt idx="450">
                  <c:v>359.28678512573242</c:v>
                </c:pt>
                <c:pt idx="451">
                  <c:v>363.97433280944824</c:v>
                </c:pt>
                <c:pt idx="452">
                  <c:v>368.78681182861328</c:v>
                </c:pt>
                <c:pt idx="453">
                  <c:v>374.0994930267334</c:v>
                </c:pt>
                <c:pt idx="454">
                  <c:v>378.41200828552246</c:v>
                </c:pt>
                <c:pt idx="455">
                  <c:v>382.72452354431152</c:v>
                </c:pt>
                <c:pt idx="456">
                  <c:v>387.16220855712891</c:v>
                </c:pt>
                <c:pt idx="457">
                  <c:v>391.28732681274414</c:v>
                </c:pt>
                <c:pt idx="458">
                  <c:v>395.16234397888184</c:v>
                </c:pt>
                <c:pt idx="459">
                  <c:v>399.22475814819336</c:v>
                </c:pt>
                <c:pt idx="460">
                  <c:v>403.28741073608398</c:v>
                </c:pt>
                <c:pt idx="461">
                  <c:v>407.09996223449707</c:v>
                </c:pt>
                <c:pt idx="462">
                  <c:v>410.78758239746094</c:v>
                </c:pt>
                <c:pt idx="463">
                  <c:v>414.66259956359863</c:v>
                </c:pt>
                <c:pt idx="464">
                  <c:v>418.10011863708496</c:v>
                </c:pt>
                <c:pt idx="465">
                  <c:v>421.72527313232422</c:v>
                </c:pt>
                <c:pt idx="466">
                  <c:v>425.16279220581055</c:v>
                </c:pt>
                <c:pt idx="467">
                  <c:v>428.16281318664551</c:v>
                </c:pt>
                <c:pt idx="468">
                  <c:v>431.47540092468262</c:v>
                </c:pt>
                <c:pt idx="469">
                  <c:v>434.41295623779297</c:v>
                </c:pt>
                <c:pt idx="470">
                  <c:v>437.53790855407715</c:v>
                </c:pt>
                <c:pt idx="471">
                  <c:v>440.41299819946289</c:v>
                </c:pt>
                <c:pt idx="472">
                  <c:v>443.41301918029785</c:v>
                </c:pt>
                <c:pt idx="473">
                  <c:v>446.22564315795898</c:v>
                </c:pt>
                <c:pt idx="474">
                  <c:v>448.60053062438965</c:v>
                </c:pt>
                <c:pt idx="475">
                  <c:v>450.53815841674805</c:v>
                </c:pt>
                <c:pt idx="476">
                  <c:v>453.41324806213379</c:v>
                </c:pt>
                <c:pt idx="477">
                  <c:v>455.78813552856445</c:v>
                </c:pt>
                <c:pt idx="478">
                  <c:v>458.16326141357422</c:v>
                </c:pt>
                <c:pt idx="479">
                  <c:v>460.53838729858398</c:v>
                </c:pt>
                <c:pt idx="480">
                  <c:v>462.6007080078125</c:v>
                </c:pt>
                <c:pt idx="481">
                  <c:v>464.66326713562012</c:v>
                </c:pt>
                <c:pt idx="482">
                  <c:v>466.72582626342773</c:v>
                </c:pt>
                <c:pt idx="483">
                  <c:v>468.53828430175781</c:v>
                </c:pt>
                <c:pt idx="484">
                  <c:v>470.47591209411621</c:v>
                </c:pt>
                <c:pt idx="485">
                  <c:v>472.22590446472168</c:v>
                </c:pt>
                <c:pt idx="486">
                  <c:v>472.85103797912598</c:v>
                </c:pt>
                <c:pt idx="487">
                  <c:v>474.35092926025391</c:v>
                </c:pt>
                <c:pt idx="488">
                  <c:v>475.53849220275879</c:v>
                </c:pt>
                <c:pt idx="489">
                  <c:v>476.78852081298828</c:v>
                </c:pt>
                <c:pt idx="490">
                  <c:v>477.47611999511719</c:v>
                </c:pt>
                <c:pt idx="491">
                  <c:v>478.41358184814453</c:v>
                </c:pt>
                <c:pt idx="492">
                  <c:v>479.16364669799805</c:v>
                </c:pt>
                <c:pt idx="493">
                  <c:v>479.5386791229248</c:v>
                </c:pt>
                <c:pt idx="494">
                  <c:v>479.91347312927246</c:v>
                </c:pt>
                <c:pt idx="495">
                  <c:v>479.47597503662109</c:v>
                </c:pt>
                <c:pt idx="496">
                  <c:v>479.5386791229248</c:v>
                </c:pt>
                <c:pt idx="497">
                  <c:v>479.47597503662109</c:v>
                </c:pt>
                <c:pt idx="498">
                  <c:v>479.41350936889648</c:v>
                </c:pt>
                <c:pt idx="499">
                  <c:v>479.60114479064941</c:v>
                </c:pt>
                <c:pt idx="500">
                  <c:v>480.03864288330078</c:v>
                </c:pt>
                <c:pt idx="501">
                  <c:v>480.10110855102539</c:v>
                </c:pt>
                <c:pt idx="502">
                  <c:v>480.35097122192383</c:v>
                </c:pt>
                <c:pt idx="503">
                  <c:v>480.60107231140137</c:v>
                </c:pt>
                <c:pt idx="504">
                  <c:v>480.72600364685059</c:v>
                </c:pt>
                <c:pt idx="505">
                  <c:v>481.10103607177734</c:v>
                </c:pt>
                <c:pt idx="506">
                  <c:v>481.53853416442871</c:v>
                </c:pt>
                <c:pt idx="507">
                  <c:v>481.53853416442871</c:v>
                </c:pt>
                <c:pt idx="508">
                  <c:v>481.53853416442871</c:v>
                </c:pt>
                <c:pt idx="509">
                  <c:v>481.28867149353027</c:v>
                </c:pt>
                <c:pt idx="510">
                  <c:v>481.28867149353027</c:v>
                </c:pt>
                <c:pt idx="511">
                  <c:v>481.33552074432373</c:v>
                </c:pt>
                <c:pt idx="512">
                  <c:v>481.35113716125488</c:v>
                </c:pt>
                <c:pt idx="513">
                  <c:v>481.41360282897949</c:v>
                </c:pt>
                <c:pt idx="514">
                  <c:v>481.28867149353027</c:v>
                </c:pt>
                <c:pt idx="515">
                  <c:v>480.85117340087891</c:v>
                </c:pt>
                <c:pt idx="516">
                  <c:v>480.85117340087891</c:v>
                </c:pt>
                <c:pt idx="517">
                  <c:v>480.16357421875</c:v>
                </c:pt>
                <c:pt idx="518">
                  <c:v>479.22611236572266</c:v>
                </c:pt>
                <c:pt idx="519">
                  <c:v>478.78861427307129</c:v>
                </c:pt>
                <c:pt idx="520">
                  <c:v>477.85115242004395</c:v>
                </c:pt>
                <c:pt idx="521">
                  <c:v>477.5385856628418</c:v>
                </c:pt>
                <c:pt idx="522">
                  <c:v>476.35102272033691</c:v>
                </c:pt>
                <c:pt idx="523">
                  <c:v>476.2260913848877</c:v>
                </c:pt>
                <c:pt idx="524">
                  <c:v>476.10092163085937</c:v>
                </c:pt>
                <c:pt idx="525">
                  <c:v>475.91352462768555</c:v>
                </c:pt>
                <c:pt idx="526">
                  <c:v>475.41356086730957</c:v>
                </c:pt>
                <c:pt idx="527">
                  <c:v>475.35109519958496</c:v>
                </c:pt>
                <c:pt idx="528">
                  <c:v>475.11667013168335</c:v>
                </c:pt>
                <c:pt idx="529">
                  <c:v>474.9760627746582</c:v>
                </c:pt>
                <c:pt idx="530">
                  <c:v>474.72596168518066</c:v>
                </c:pt>
                <c:pt idx="531">
                  <c:v>474.22599792480469</c:v>
                </c:pt>
                <c:pt idx="532">
                  <c:v>473.91343116760254</c:v>
                </c:pt>
                <c:pt idx="533">
                  <c:v>473.47593307495117</c:v>
                </c:pt>
                <c:pt idx="534">
                  <c:v>473.35100173950195</c:v>
                </c:pt>
                <c:pt idx="535">
                  <c:v>473.28853607177734</c:v>
                </c:pt>
                <c:pt idx="536">
                  <c:v>472.72586822509766</c:v>
                </c:pt>
                <c:pt idx="537">
                  <c:v>472.35107421875</c:v>
                </c:pt>
                <c:pt idx="538">
                  <c:v>472.9759693145752</c:v>
                </c:pt>
                <c:pt idx="539">
                  <c:v>471.53854370117187</c:v>
                </c:pt>
                <c:pt idx="540">
                  <c:v>471.85087203979492</c:v>
                </c:pt>
                <c:pt idx="541">
                  <c:v>470.97587585449219</c:v>
                </c:pt>
                <c:pt idx="542">
                  <c:v>470.72601318359375</c:v>
                </c:pt>
                <c:pt idx="543">
                  <c:v>470.72601318359375</c:v>
                </c:pt>
                <c:pt idx="544">
                  <c:v>470.28851509094238</c:v>
                </c:pt>
                <c:pt idx="545">
                  <c:v>470.22581100463867</c:v>
                </c:pt>
                <c:pt idx="546">
                  <c:v>469.7883129119873</c:v>
                </c:pt>
                <c:pt idx="547">
                  <c:v>468.16349029541016</c:v>
                </c:pt>
                <c:pt idx="548">
                  <c:v>467.35095977783203</c:v>
                </c:pt>
                <c:pt idx="549">
                  <c:v>467.41342544555664</c:v>
                </c:pt>
                <c:pt idx="550">
                  <c:v>467.1633243560791</c:v>
                </c:pt>
                <c:pt idx="551">
                  <c:v>466.78829193115234</c:v>
                </c:pt>
                <c:pt idx="552">
                  <c:v>466.35079383850098</c:v>
                </c:pt>
                <c:pt idx="553">
                  <c:v>465.66343307495117</c:v>
                </c:pt>
                <c:pt idx="554">
                  <c:v>465.10076522827148</c:v>
                </c:pt>
                <c:pt idx="555">
                  <c:v>464.91336822509766</c:v>
                </c:pt>
                <c:pt idx="556">
                  <c:v>464.60080146789551</c:v>
                </c:pt>
                <c:pt idx="557">
                  <c:v>463.85073661804199</c:v>
                </c:pt>
                <c:pt idx="558">
                  <c:v>463.9134407043457</c:v>
                </c:pt>
                <c:pt idx="559">
                  <c:v>463.10091018676758</c:v>
                </c:pt>
                <c:pt idx="560">
                  <c:v>462.28837966918945</c:v>
                </c:pt>
              </c:numCache>
            </c:numRef>
          </c:yVal>
          <c:smooth val="1"/>
        </c:ser>
        <c:ser>
          <c:idx val="1"/>
          <c:order val="1"/>
          <c:tx>
            <c:v>Curve</c:v>
          </c:tx>
          <c:marker>
            <c:symbol val="none"/>
          </c:marker>
          <c:xVal>
            <c:numRef>
              <c:f>Sheet1!$C$3:$C$564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Sheet1!$D$3:$D$564</c:f>
              <c:numCache>
                <c:formatCode>General</c:formatCode>
                <c:ptCount val="562"/>
                <c:pt idx="0">
                  <c:v>211.53450012207031</c:v>
                </c:pt>
                <c:pt idx="1">
                  <c:v>223.28472137451172</c:v>
                </c:pt>
                <c:pt idx="2">
                  <c:v>224.03454780578613</c:v>
                </c:pt>
                <c:pt idx="3">
                  <c:v>224.34711456298828</c:v>
                </c:pt>
                <c:pt idx="4">
                  <c:v>223.7846851348877</c:v>
                </c:pt>
                <c:pt idx="5">
                  <c:v>222.47219085693359</c:v>
                </c:pt>
                <c:pt idx="6">
                  <c:v>221.03452682495117</c:v>
                </c:pt>
                <c:pt idx="7">
                  <c:v>219.90966796875</c:v>
                </c:pt>
                <c:pt idx="8">
                  <c:v>219.65956687927246</c:v>
                </c:pt>
                <c:pt idx="9">
                  <c:v>218.65963935852051</c:v>
                </c:pt>
                <c:pt idx="10">
                  <c:v>217.72217750549316</c:v>
                </c:pt>
                <c:pt idx="11">
                  <c:v>216.09711647033691</c:v>
                </c:pt>
                <c:pt idx="12">
                  <c:v>215.53444862365723</c:v>
                </c:pt>
                <c:pt idx="13">
                  <c:v>215.44075012207031</c:v>
                </c:pt>
                <c:pt idx="14">
                  <c:v>215.15941619873047</c:v>
                </c:pt>
                <c:pt idx="15">
                  <c:v>214.97201919555664</c:v>
                </c:pt>
                <c:pt idx="16">
                  <c:v>213.78445625305176</c:v>
                </c:pt>
                <c:pt idx="17">
                  <c:v>212.84699440002441</c:v>
                </c:pt>
                <c:pt idx="18">
                  <c:v>213.09709548950195</c:v>
                </c:pt>
                <c:pt idx="19">
                  <c:v>212.09698915481567</c:v>
                </c:pt>
                <c:pt idx="20">
                  <c:v>211.34686470031738</c:v>
                </c:pt>
                <c:pt idx="21">
                  <c:v>211.09700202941895</c:v>
                </c:pt>
                <c:pt idx="22">
                  <c:v>211.40956878662109</c:v>
                </c:pt>
                <c:pt idx="23">
                  <c:v>210.72196960449219</c:v>
                </c:pt>
                <c:pt idx="24">
                  <c:v>209.59687232971191</c:v>
                </c:pt>
                <c:pt idx="25">
                  <c:v>209.15937423706055</c:v>
                </c:pt>
                <c:pt idx="26">
                  <c:v>209.37812328338623</c:v>
                </c:pt>
                <c:pt idx="27">
                  <c:v>209.22183990478516</c:v>
                </c:pt>
                <c:pt idx="28">
                  <c:v>209.5344066619873</c:v>
                </c:pt>
                <c:pt idx="29">
                  <c:v>208.8470458984375</c:v>
                </c:pt>
                <c:pt idx="30">
                  <c:v>207.40938186645508</c:v>
                </c:pt>
                <c:pt idx="31">
                  <c:v>208.15944671630859</c:v>
                </c:pt>
                <c:pt idx="32">
                  <c:v>206.40945434570312</c:v>
                </c:pt>
                <c:pt idx="33">
                  <c:v>206.40945434570312</c:v>
                </c:pt>
                <c:pt idx="34">
                  <c:v>206.11250400543213</c:v>
                </c:pt>
                <c:pt idx="35">
                  <c:v>205.84678649902344</c:v>
                </c:pt>
                <c:pt idx="36">
                  <c:v>205.78432083129883</c:v>
                </c:pt>
                <c:pt idx="37">
                  <c:v>206.40945434570312</c:v>
                </c:pt>
                <c:pt idx="38">
                  <c:v>206.15935325622559</c:v>
                </c:pt>
                <c:pt idx="39">
                  <c:v>206.40945434570312</c:v>
                </c:pt>
                <c:pt idx="40">
                  <c:v>206.15935325622559</c:v>
                </c:pt>
                <c:pt idx="41">
                  <c:v>206.34698867797852</c:v>
                </c:pt>
                <c:pt idx="42">
                  <c:v>205.40928840637207</c:v>
                </c:pt>
                <c:pt idx="43">
                  <c:v>204.9717903137207</c:v>
                </c:pt>
                <c:pt idx="44">
                  <c:v>204.72192764282227</c:v>
                </c:pt>
                <c:pt idx="45">
                  <c:v>205.596923828125</c:v>
                </c:pt>
                <c:pt idx="46">
                  <c:v>205.47199249267578</c:v>
                </c:pt>
                <c:pt idx="47">
                  <c:v>205.23750782012939</c:v>
                </c:pt>
                <c:pt idx="48">
                  <c:v>204.9717903137207</c:v>
                </c:pt>
                <c:pt idx="49">
                  <c:v>204.90932464599609</c:v>
                </c:pt>
                <c:pt idx="50">
                  <c:v>204.78439331054687</c:v>
                </c:pt>
                <c:pt idx="51">
                  <c:v>204.22196388244629</c:v>
                </c:pt>
                <c:pt idx="52">
                  <c:v>203.78446578979492</c:v>
                </c:pt>
                <c:pt idx="53">
                  <c:v>203.90939712524414</c:v>
                </c:pt>
                <c:pt idx="54">
                  <c:v>203.84693145751953</c:v>
                </c:pt>
                <c:pt idx="55">
                  <c:v>205.65938949584961</c:v>
                </c:pt>
                <c:pt idx="56">
                  <c:v>205.596923828125</c:v>
                </c:pt>
                <c:pt idx="57">
                  <c:v>204.90932464599609</c:v>
                </c:pt>
                <c:pt idx="58">
                  <c:v>205.53445816040039</c:v>
                </c:pt>
                <c:pt idx="59">
                  <c:v>204.2844295501709</c:v>
                </c:pt>
                <c:pt idx="60">
                  <c:v>203.34672927856445</c:v>
                </c:pt>
                <c:pt idx="61">
                  <c:v>202.78429985046387</c:v>
                </c:pt>
                <c:pt idx="62">
                  <c:v>203.53436470031738</c:v>
                </c:pt>
                <c:pt idx="63">
                  <c:v>204.34689521789551</c:v>
                </c:pt>
                <c:pt idx="64">
                  <c:v>204.53429222106934</c:v>
                </c:pt>
                <c:pt idx="65">
                  <c:v>206.59685134887695</c:v>
                </c:pt>
                <c:pt idx="66">
                  <c:v>207.09681510925293</c:v>
                </c:pt>
                <c:pt idx="67">
                  <c:v>207.15951919555664</c:v>
                </c:pt>
                <c:pt idx="68">
                  <c:v>206.78448677062988</c:v>
                </c:pt>
                <c:pt idx="69">
                  <c:v>206.34698867797852</c:v>
                </c:pt>
                <c:pt idx="70">
                  <c:v>205.72185516357422</c:v>
                </c:pt>
                <c:pt idx="71">
                  <c:v>205.22189140319824</c:v>
                </c:pt>
                <c:pt idx="72">
                  <c:v>206.2842845916748</c:v>
                </c:pt>
                <c:pt idx="73">
                  <c:v>206.53438568115234</c:v>
                </c:pt>
                <c:pt idx="74">
                  <c:v>206.84695243835449</c:v>
                </c:pt>
                <c:pt idx="75">
                  <c:v>207.47184753417969</c:v>
                </c:pt>
                <c:pt idx="76">
                  <c:v>206.97188377380371</c:v>
                </c:pt>
                <c:pt idx="77">
                  <c:v>206.59685134887695</c:v>
                </c:pt>
                <c:pt idx="78">
                  <c:v>207.03434944152832</c:v>
                </c:pt>
                <c:pt idx="79">
                  <c:v>206.78448677062988</c:v>
                </c:pt>
                <c:pt idx="80">
                  <c:v>207.03434944152832</c:v>
                </c:pt>
                <c:pt idx="81">
                  <c:v>207.5343132019043</c:v>
                </c:pt>
                <c:pt idx="82">
                  <c:v>207.22198486328125</c:v>
                </c:pt>
                <c:pt idx="83">
                  <c:v>207.47184753417969</c:v>
                </c:pt>
                <c:pt idx="84">
                  <c:v>207.59701728820801</c:v>
                </c:pt>
                <c:pt idx="85">
                  <c:v>207.59701728820801</c:v>
                </c:pt>
                <c:pt idx="86">
                  <c:v>207.84687995910645</c:v>
                </c:pt>
                <c:pt idx="87">
                  <c:v>207.65948295593262</c:v>
                </c:pt>
                <c:pt idx="88">
                  <c:v>208.2219123840332</c:v>
                </c:pt>
                <c:pt idx="89">
                  <c:v>208.15944671630859</c:v>
                </c:pt>
                <c:pt idx="90">
                  <c:v>208.17506313323975</c:v>
                </c:pt>
                <c:pt idx="91">
                  <c:v>208.15944671630859</c:v>
                </c:pt>
                <c:pt idx="92">
                  <c:v>208.31963419914246</c:v>
                </c:pt>
                <c:pt idx="93">
                  <c:v>208.47201347351074</c:v>
                </c:pt>
                <c:pt idx="94">
                  <c:v>208.47201347351074</c:v>
                </c:pt>
                <c:pt idx="95">
                  <c:v>208.53447914123535</c:v>
                </c:pt>
                <c:pt idx="96">
                  <c:v>208.72187614440918</c:v>
                </c:pt>
                <c:pt idx="97">
                  <c:v>208.97197723388672</c:v>
                </c:pt>
                <c:pt idx="98">
                  <c:v>209.09690856933594</c:v>
                </c:pt>
                <c:pt idx="99">
                  <c:v>209.22183990478516</c:v>
                </c:pt>
                <c:pt idx="100">
                  <c:v>209.09690856933594</c:v>
                </c:pt>
                <c:pt idx="101">
                  <c:v>209.28454399108887</c:v>
                </c:pt>
                <c:pt idx="102">
                  <c:v>209.34700965881348</c:v>
                </c:pt>
                <c:pt idx="103">
                  <c:v>209.40947532653809</c:v>
                </c:pt>
                <c:pt idx="104">
                  <c:v>209.5344066619873</c:v>
                </c:pt>
                <c:pt idx="105">
                  <c:v>209.4719409942627</c:v>
                </c:pt>
                <c:pt idx="106">
                  <c:v>209.59687232971191</c:v>
                </c:pt>
                <c:pt idx="107">
                  <c:v>209.56563949584961</c:v>
                </c:pt>
                <c:pt idx="108">
                  <c:v>209.59687232971191</c:v>
                </c:pt>
                <c:pt idx="109">
                  <c:v>209.59687232971191</c:v>
                </c:pt>
                <c:pt idx="110">
                  <c:v>209.72204208374023</c:v>
                </c:pt>
                <c:pt idx="111">
                  <c:v>209.84697341918945</c:v>
                </c:pt>
                <c:pt idx="112">
                  <c:v>209.72204208374023</c:v>
                </c:pt>
                <c:pt idx="113">
                  <c:v>209.65933799743652</c:v>
                </c:pt>
                <c:pt idx="114">
                  <c:v>209.72204208374023</c:v>
                </c:pt>
                <c:pt idx="115">
                  <c:v>209.65933799743652</c:v>
                </c:pt>
                <c:pt idx="116">
                  <c:v>209.65933799743652</c:v>
                </c:pt>
                <c:pt idx="117">
                  <c:v>209.65933799743652</c:v>
                </c:pt>
                <c:pt idx="118">
                  <c:v>209.5344066619873</c:v>
                </c:pt>
                <c:pt idx="119">
                  <c:v>209.40947532653809</c:v>
                </c:pt>
                <c:pt idx="120">
                  <c:v>209.34700965881348</c:v>
                </c:pt>
                <c:pt idx="121">
                  <c:v>209.59687232971191</c:v>
                </c:pt>
                <c:pt idx="122">
                  <c:v>209.5344066619873</c:v>
                </c:pt>
                <c:pt idx="123">
                  <c:v>209.90943908691406</c:v>
                </c:pt>
                <c:pt idx="124">
                  <c:v>210.09683609008789</c:v>
                </c:pt>
                <c:pt idx="125">
                  <c:v>209.72204208374023</c:v>
                </c:pt>
                <c:pt idx="126">
                  <c:v>209.4719409942627</c:v>
                </c:pt>
                <c:pt idx="127">
                  <c:v>209.5344066619873</c:v>
                </c:pt>
                <c:pt idx="128">
                  <c:v>209.03444290161133</c:v>
                </c:pt>
                <c:pt idx="129">
                  <c:v>209.09690856933594</c:v>
                </c:pt>
                <c:pt idx="130">
                  <c:v>209.28454399108887</c:v>
                </c:pt>
                <c:pt idx="131">
                  <c:v>209.03444290161133</c:v>
                </c:pt>
                <c:pt idx="132">
                  <c:v>208.78434181213379</c:v>
                </c:pt>
                <c:pt idx="133">
                  <c:v>208.65941047668457</c:v>
                </c:pt>
                <c:pt idx="134">
                  <c:v>208.72187614440918</c:v>
                </c:pt>
                <c:pt idx="135">
                  <c:v>208.72187614440918</c:v>
                </c:pt>
                <c:pt idx="136">
                  <c:v>208.78434181213379</c:v>
                </c:pt>
                <c:pt idx="137">
                  <c:v>208.59694480895996</c:v>
                </c:pt>
                <c:pt idx="138">
                  <c:v>208.34684371948242</c:v>
                </c:pt>
                <c:pt idx="139">
                  <c:v>208.34684371948242</c:v>
                </c:pt>
                <c:pt idx="140">
                  <c:v>208.34684371948242</c:v>
                </c:pt>
                <c:pt idx="141">
                  <c:v>208.34684371948242</c:v>
                </c:pt>
                <c:pt idx="142">
                  <c:v>208.34684371948242</c:v>
                </c:pt>
                <c:pt idx="143">
                  <c:v>208.47201347351074</c:v>
                </c:pt>
                <c:pt idx="144">
                  <c:v>208.34684371948242</c:v>
                </c:pt>
                <c:pt idx="145">
                  <c:v>208.15944671630859</c:v>
                </c:pt>
                <c:pt idx="146">
                  <c:v>208.15944671630859</c:v>
                </c:pt>
                <c:pt idx="147">
                  <c:v>208.2219123840332</c:v>
                </c:pt>
                <c:pt idx="148">
                  <c:v>208.2219123840332</c:v>
                </c:pt>
                <c:pt idx="149">
                  <c:v>208.2219123840332</c:v>
                </c:pt>
                <c:pt idx="150">
                  <c:v>208.26876163482666</c:v>
                </c:pt>
                <c:pt idx="151">
                  <c:v>208.28437805175781</c:v>
                </c:pt>
                <c:pt idx="152">
                  <c:v>208.34684371948242</c:v>
                </c:pt>
                <c:pt idx="153">
                  <c:v>208.40930938720703</c:v>
                </c:pt>
                <c:pt idx="154">
                  <c:v>208.28437805175781</c:v>
                </c:pt>
                <c:pt idx="155">
                  <c:v>208.09698104858398</c:v>
                </c:pt>
                <c:pt idx="156">
                  <c:v>208.2219123840332</c:v>
                </c:pt>
                <c:pt idx="157">
                  <c:v>208.15944671630859</c:v>
                </c:pt>
                <c:pt idx="158">
                  <c:v>208.40930938720703</c:v>
                </c:pt>
                <c:pt idx="159">
                  <c:v>208.53447914123535</c:v>
                </c:pt>
                <c:pt idx="160">
                  <c:v>208.59694480895996</c:v>
                </c:pt>
                <c:pt idx="161">
                  <c:v>208.78434181213379</c:v>
                </c:pt>
                <c:pt idx="162">
                  <c:v>209.22183990478516</c:v>
                </c:pt>
                <c:pt idx="163">
                  <c:v>209.22183990478516</c:v>
                </c:pt>
                <c:pt idx="164">
                  <c:v>209.34700965881348</c:v>
                </c:pt>
                <c:pt idx="165">
                  <c:v>209.65933799743652</c:v>
                </c:pt>
                <c:pt idx="166">
                  <c:v>210.1595401763916</c:v>
                </c:pt>
                <c:pt idx="167">
                  <c:v>210.22200584411621</c:v>
                </c:pt>
                <c:pt idx="168">
                  <c:v>210.47186851501465</c:v>
                </c:pt>
                <c:pt idx="169">
                  <c:v>210.65950393676758</c:v>
                </c:pt>
                <c:pt idx="170">
                  <c:v>210.90936660766602</c:v>
                </c:pt>
                <c:pt idx="171">
                  <c:v>211.28439903259277</c:v>
                </c:pt>
                <c:pt idx="172">
                  <c:v>211.4720344543457</c:v>
                </c:pt>
                <c:pt idx="173">
                  <c:v>211.72189712524414</c:v>
                </c:pt>
                <c:pt idx="174">
                  <c:v>211.97199821472168</c:v>
                </c:pt>
                <c:pt idx="175">
                  <c:v>212.03446388244629</c:v>
                </c:pt>
                <c:pt idx="176">
                  <c:v>212.34703063964844</c:v>
                </c:pt>
                <c:pt idx="177">
                  <c:v>212.47196197509766</c:v>
                </c:pt>
                <c:pt idx="178">
                  <c:v>212.7845287322998</c:v>
                </c:pt>
                <c:pt idx="179">
                  <c:v>213.03439140319824</c:v>
                </c:pt>
                <c:pt idx="180">
                  <c:v>213.409423828125</c:v>
                </c:pt>
                <c:pt idx="181">
                  <c:v>213.65952491760254</c:v>
                </c:pt>
                <c:pt idx="182">
                  <c:v>213.84692192077637</c:v>
                </c:pt>
                <c:pt idx="183">
                  <c:v>214.28442001342773</c:v>
                </c:pt>
                <c:pt idx="184">
                  <c:v>214.53452110290527</c:v>
                </c:pt>
                <c:pt idx="185">
                  <c:v>214.78462219238281</c:v>
                </c:pt>
                <c:pt idx="186">
                  <c:v>215.40951728820801</c:v>
                </c:pt>
                <c:pt idx="187">
                  <c:v>216.09711647033691</c:v>
                </c:pt>
                <c:pt idx="188">
                  <c:v>216.40944480895996</c:v>
                </c:pt>
                <c:pt idx="189">
                  <c:v>216.72201156616211</c:v>
                </c:pt>
                <c:pt idx="190">
                  <c:v>217.09704399108887</c:v>
                </c:pt>
                <c:pt idx="191">
                  <c:v>217.47207641601562</c:v>
                </c:pt>
                <c:pt idx="192">
                  <c:v>217.72217750549316</c:v>
                </c:pt>
                <c:pt idx="193">
                  <c:v>218.15967559814453</c:v>
                </c:pt>
                <c:pt idx="194">
                  <c:v>218.47200393676758</c:v>
                </c:pt>
                <c:pt idx="195">
                  <c:v>218.84703636169434</c:v>
                </c:pt>
                <c:pt idx="196">
                  <c:v>219.22206878662109</c:v>
                </c:pt>
                <c:pt idx="197">
                  <c:v>219.90966796875</c:v>
                </c:pt>
                <c:pt idx="198">
                  <c:v>220.22199630737305</c:v>
                </c:pt>
                <c:pt idx="199">
                  <c:v>220.5345630645752</c:v>
                </c:pt>
                <c:pt idx="200">
                  <c:v>220.90959548950195</c:v>
                </c:pt>
                <c:pt idx="201">
                  <c:v>221.09723091125488</c:v>
                </c:pt>
                <c:pt idx="202">
                  <c:v>221.59719467163086</c:v>
                </c:pt>
                <c:pt idx="203">
                  <c:v>221.8470573425293</c:v>
                </c:pt>
                <c:pt idx="204">
                  <c:v>222.28455543518066</c:v>
                </c:pt>
                <c:pt idx="205">
                  <c:v>222.72205352783203</c:v>
                </c:pt>
                <c:pt idx="206">
                  <c:v>223.03462028503418</c:v>
                </c:pt>
                <c:pt idx="207">
                  <c:v>223.47211837768555</c:v>
                </c:pt>
                <c:pt idx="208">
                  <c:v>223.7846851348877</c:v>
                </c:pt>
                <c:pt idx="209">
                  <c:v>224.28464889526367</c:v>
                </c:pt>
                <c:pt idx="210">
                  <c:v>224.65968132019043</c:v>
                </c:pt>
                <c:pt idx="211">
                  <c:v>225.0971794128418</c:v>
                </c:pt>
                <c:pt idx="212">
                  <c:v>225.40974617004395</c:v>
                </c:pt>
                <c:pt idx="213">
                  <c:v>225.59714317321777</c:v>
                </c:pt>
                <c:pt idx="214">
                  <c:v>226.03464126586914</c:v>
                </c:pt>
                <c:pt idx="215">
                  <c:v>226.15981101989746</c:v>
                </c:pt>
                <c:pt idx="216">
                  <c:v>226.53460502624512</c:v>
                </c:pt>
                <c:pt idx="217">
                  <c:v>226.78470611572266</c:v>
                </c:pt>
                <c:pt idx="218">
                  <c:v>227.0348072052002</c:v>
                </c:pt>
                <c:pt idx="219">
                  <c:v>227.0972728729248</c:v>
                </c:pt>
                <c:pt idx="220">
                  <c:v>227.34713554382324</c:v>
                </c:pt>
                <c:pt idx="221">
                  <c:v>227.47230529785156</c:v>
                </c:pt>
                <c:pt idx="222">
                  <c:v>227.84709930419922</c:v>
                </c:pt>
                <c:pt idx="223">
                  <c:v>228.03473472595215</c:v>
                </c:pt>
                <c:pt idx="224">
                  <c:v>228.22213172912598</c:v>
                </c:pt>
                <c:pt idx="225">
                  <c:v>228.53469848632812</c:v>
                </c:pt>
                <c:pt idx="226">
                  <c:v>228.78479957580566</c:v>
                </c:pt>
                <c:pt idx="227">
                  <c:v>228.84726524353027</c:v>
                </c:pt>
                <c:pt idx="228">
                  <c:v>229.0346622467041</c:v>
                </c:pt>
                <c:pt idx="229">
                  <c:v>229.34722900390625</c:v>
                </c:pt>
                <c:pt idx="230">
                  <c:v>229.09712791442871</c:v>
                </c:pt>
                <c:pt idx="231">
                  <c:v>229.34722900390625</c:v>
                </c:pt>
                <c:pt idx="232">
                  <c:v>229.40969467163086</c:v>
                </c:pt>
                <c:pt idx="233">
                  <c:v>229.53462600708008</c:v>
                </c:pt>
                <c:pt idx="234">
                  <c:v>229.72226142883301</c:v>
                </c:pt>
                <c:pt idx="235">
                  <c:v>229.90965843200684</c:v>
                </c:pt>
                <c:pt idx="236">
                  <c:v>229.97236251831055</c:v>
                </c:pt>
                <c:pt idx="237">
                  <c:v>230.09729385375977</c:v>
                </c:pt>
                <c:pt idx="238">
                  <c:v>230.15975952148437</c:v>
                </c:pt>
                <c:pt idx="239">
                  <c:v>229.97236251831055</c:v>
                </c:pt>
                <c:pt idx="240">
                  <c:v>230.03482818603516</c:v>
                </c:pt>
                <c:pt idx="241">
                  <c:v>229.84719276428223</c:v>
                </c:pt>
                <c:pt idx="242">
                  <c:v>229.84719276428223</c:v>
                </c:pt>
                <c:pt idx="243">
                  <c:v>229.97236251831055</c:v>
                </c:pt>
                <c:pt idx="244">
                  <c:v>229.97236251831055</c:v>
                </c:pt>
                <c:pt idx="245">
                  <c:v>229.9879789352417</c:v>
                </c:pt>
                <c:pt idx="246">
                  <c:v>229.97236251831055</c:v>
                </c:pt>
                <c:pt idx="247">
                  <c:v>229.94491457939148</c:v>
                </c:pt>
                <c:pt idx="248">
                  <c:v>229.90965843200684</c:v>
                </c:pt>
                <c:pt idx="249">
                  <c:v>229.90965843200684</c:v>
                </c:pt>
                <c:pt idx="250">
                  <c:v>229.90965843200684</c:v>
                </c:pt>
                <c:pt idx="251">
                  <c:v>229.972243309021</c:v>
                </c:pt>
                <c:pt idx="252">
                  <c:v>230.09729385375977</c:v>
                </c:pt>
                <c:pt idx="253">
                  <c:v>229.97236251831055</c:v>
                </c:pt>
                <c:pt idx="254">
                  <c:v>229.90965843200684</c:v>
                </c:pt>
                <c:pt idx="255">
                  <c:v>229.6597957611084</c:v>
                </c:pt>
                <c:pt idx="256">
                  <c:v>229.47216033935547</c:v>
                </c:pt>
                <c:pt idx="257">
                  <c:v>229.47216033935547</c:v>
                </c:pt>
                <c:pt idx="258">
                  <c:v>229.28476333618164</c:v>
                </c:pt>
                <c:pt idx="259">
                  <c:v>229.09712791442871</c:v>
                </c:pt>
                <c:pt idx="260">
                  <c:v>228.84726524353027</c:v>
                </c:pt>
                <c:pt idx="261">
                  <c:v>228.53469848632812</c:v>
                </c:pt>
                <c:pt idx="262">
                  <c:v>228.09720039367676</c:v>
                </c:pt>
                <c:pt idx="263">
                  <c:v>227.72216796875</c:v>
                </c:pt>
                <c:pt idx="264">
                  <c:v>227.59723663330078</c:v>
                </c:pt>
                <c:pt idx="265">
                  <c:v>227.22220420837402</c:v>
                </c:pt>
                <c:pt idx="266">
                  <c:v>226.78470611572266</c:v>
                </c:pt>
                <c:pt idx="267">
                  <c:v>226.59730911254883</c:v>
                </c:pt>
                <c:pt idx="268">
                  <c:v>226.03464126586914</c:v>
                </c:pt>
                <c:pt idx="269">
                  <c:v>225.72207450866699</c:v>
                </c:pt>
                <c:pt idx="270">
                  <c:v>225.40974617004395</c:v>
                </c:pt>
                <c:pt idx="271">
                  <c:v>225.03471374511719</c:v>
                </c:pt>
                <c:pt idx="272">
                  <c:v>224.65968132019043</c:v>
                </c:pt>
                <c:pt idx="273">
                  <c:v>224.40958023071289</c:v>
                </c:pt>
                <c:pt idx="274">
                  <c:v>223.90961647033691</c:v>
                </c:pt>
                <c:pt idx="275">
                  <c:v>223.40965270996094</c:v>
                </c:pt>
                <c:pt idx="276">
                  <c:v>222.90968894958496</c:v>
                </c:pt>
                <c:pt idx="277">
                  <c:v>222.34702110290527</c:v>
                </c:pt>
                <c:pt idx="278">
                  <c:v>221.72212600708008</c:v>
                </c:pt>
                <c:pt idx="279">
                  <c:v>221.15969657897949</c:v>
                </c:pt>
                <c:pt idx="280">
                  <c:v>220.47209739685059</c:v>
                </c:pt>
                <c:pt idx="281">
                  <c:v>219.84720230102539</c:v>
                </c:pt>
                <c:pt idx="282">
                  <c:v>219.59710121154785</c:v>
                </c:pt>
                <c:pt idx="283">
                  <c:v>218.78457069396973</c:v>
                </c:pt>
                <c:pt idx="284">
                  <c:v>218.09697151184082</c:v>
                </c:pt>
                <c:pt idx="285">
                  <c:v>217.34714508056641</c:v>
                </c:pt>
                <c:pt idx="286">
                  <c:v>216.59708023071289</c:v>
                </c:pt>
                <c:pt idx="287">
                  <c:v>215.90948104858398</c:v>
                </c:pt>
                <c:pt idx="288">
                  <c:v>215.03448486328125</c:v>
                </c:pt>
                <c:pt idx="289">
                  <c:v>214.53452110290527</c:v>
                </c:pt>
                <c:pt idx="290">
                  <c:v>213.72199058532715</c:v>
                </c:pt>
                <c:pt idx="291">
                  <c:v>212.90946006774902</c:v>
                </c:pt>
                <c:pt idx="292">
                  <c:v>212.15939521789551</c:v>
                </c:pt>
                <c:pt idx="293">
                  <c:v>211.40956878662109</c:v>
                </c:pt>
                <c:pt idx="294">
                  <c:v>210.59703826904297</c:v>
                </c:pt>
                <c:pt idx="295">
                  <c:v>209.78450775146484</c:v>
                </c:pt>
                <c:pt idx="296">
                  <c:v>208.90951156616211</c:v>
                </c:pt>
                <c:pt idx="297">
                  <c:v>208.09698104858398</c:v>
                </c:pt>
                <c:pt idx="298">
                  <c:v>207.22198486328125</c:v>
                </c:pt>
                <c:pt idx="299">
                  <c:v>206.34698867797852</c:v>
                </c:pt>
                <c:pt idx="300">
                  <c:v>205.40928840637207</c:v>
                </c:pt>
                <c:pt idx="301">
                  <c:v>204.53429222106934</c:v>
                </c:pt>
                <c:pt idx="302">
                  <c:v>203.59683036804199</c:v>
                </c:pt>
                <c:pt idx="303">
                  <c:v>202.53443717956543</c:v>
                </c:pt>
                <c:pt idx="304">
                  <c:v>201.59673690795898</c:v>
                </c:pt>
                <c:pt idx="305">
                  <c:v>200.4094123840332</c:v>
                </c:pt>
                <c:pt idx="306">
                  <c:v>199.59688186645508</c:v>
                </c:pt>
                <c:pt idx="307">
                  <c:v>198.53425025939941</c:v>
                </c:pt>
                <c:pt idx="308">
                  <c:v>197.59678840637207</c:v>
                </c:pt>
                <c:pt idx="309">
                  <c:v>196.65932655334473</c:v>
                </c:pt>
                <c:pt idx="310">
                  <c:v>195.59669494628906</c:v>
                </c:pt>
                <c:pt idx="311">
                  <c:v>194.59676742553711</c:v>
                </c:pt>
                <c:pt idx="312">
                  <c:v>193.65930557250977</c:v>
                </c:pt>
                <c:pt idx="313">
                  <c:v>192.5966739654541</c:v>
                </c:pt>
                <c:pt idx="314">
                  <c:v>191.72167778015137</c:v>
                </c:pt>
                <c:pt idx="315">
                  <c:v>190.28425216674805</c:v>
                </c:pt>
                <c:pt idx="316">
                  <c:v>189.28408622741699</c:v>
                </c:pt>
                <c:pt idx="317">
                  <c:v>188.40909004211426</c:v>
                </c:pt>
                <c:pt idx="318">
                  <c:v>187.4091625213623</c:v>
                </c:pt>
                <c:pt idx="319">
                  <c:v>186.28406524658203</c:v>
                </c:pt>
                <c:pt idx="320">
                  <c:v>185.4090690612793</c:v>
                </c:pt>
                <c:pt idx="321">
                  <c:v>184.34643745422363</c:v>
                </c:pt>
                <c:pt idx="322">
                  <c:v>183.34650993347168</c:v>
                </c:pt>
                <c:pt idx="323">
                  <c:v>182.34658241271973</c:v>
                </c:pt>
                <c:pt idx="324">
                  <c:v>181.5340518951416</c:v>
                </c:pt>
                <c:pt idx="325">
                  <c:v>180.28402328491211</c:v>
                </c:pt>
                <c:pt idx="326">
                  <c:v>179.09646034240723</c:v>
                </c:pt>
                <c:pt idx="327">
                  <c:v>178.09653282165527</c:v>
                </c:pt>
                <c:pt idx="328">
                  <c:v>177.28400230407715</c:v>
                </c:pt>
                <c:pt idx="329">
                  <c:v>176.28383636474609</c:v>
                </c:pt>
                <c:pt idx="330">
                  <c:v>175.34637451171875</c:v>
                </c:pt>
                <c:pt idx="331">
                  <c:v>174.40891265869141</c:v>
                </c:pt>
                <c:pt idx="332">
                  <c:v>173.47145080566406</c:v>
                </c:pt>
                <c:pt idx="333">
                  <c:v>172.47128486633301</c:v>
                </c:pt>
                <c:pt idx="334">
                  <c:v>171.65875434875488</c:v>
                </c:pt>
                <c:pt idx="335">
                  <c:v>170.78375816345215</c:v>
                </c:pt>
                <c:pt idx="336">
                  <c:v>169.97122764587402</c:v>
                </c:pt>
                <c:pt idx="337">
                  <c:v>169.158935546875</c:v>
                </c:pt>
                <c:pt idx="338">
                  <c:v>168.22123527526855</c:v>
                </c:pt>
                <c:pt idx="339">
                  <c:v>167.34623908996582</c:v>
                </c:pt>
                <c:pt idx="340">
                  <c:v>166.47124290466309</c:v>
                </c:pt>
                <c:pt idx="341">
                  <c:v>165.53378105163574</c:v>
                </c:pt>
                <c:pt idx="342">
                  <c:v>164.72125053405762</c:v>
                </c:pt>
                <c:pt idx="343">
                  <c:v>163.78378868103027</c:v>
                </c:pt>
                <c:pt idx="344">
                  <c:v>162.97125816345215</c:v>
                </c:pt>
                <c:pt idx="345">
                  <c:v>162.09626197814941</c:v>
                </c:pt>
                <c:pt idx="346">
                  <c:v>161.15880012512207</c:v>
                </c:pt>
                <c:pt idx="347">
                  <c:v>159.97123718261719</c:v>
                </c:pt>
                <c:pt idx="348">
                  <c:v>159.09624099731445</c:v>
                </c:pt>
                <c:pt idx="349">
                  <c:v>158.22124481201172</c:v>
                </c:pt>
                <c:pt idx="350">
                  <c:v>157.28354454040527</c:v>
                </c:pt>
                <c:pt idx="351">
                  <c:v>156.34608268737793</c:v>
                </c:pt>
                <c:pt idx="352">
                  <c:v>155.40862083435059</c:v>
                </c:pt>
                <c:pt idx="353">
                  <c:v>154.53362464904785</c:v>
                </c:pt>
                <c:pt idx="354">
                  <c:v>153.65862846374512</c:v>
                </c:pt>
                <c:pt idx="355">
                  <c:v>152.72116661071777</c:v>
                </c:pt>
                <c:pt idx="356">
                  <c:v>151.90863609313965</c:v>
                </c:pt>
                <c:pt idx="357">
                  <c:v>151.09610557556152</c:v>
                </c:pt>
                <c:pt idx="358">
                  <c:v>150.40850639343262</c:v>
                </c:pt>
                <c:pt idx="359">
                  <c:v>149.72090721130371</c:v>
                </c:pt>
                <c:pt idx="360">
                  <c:v>148.84591102600098</c:v>
                </c:pt>
                <c:pt idx="361">
                  <c:v>148.03338050842285</c:v>
                </c:pt>
                <c:pt idx="362">
                  <c:v>147.28355407714844</c:v>
                </c:pt>
                <c:pt idx="363">
                  <c:v>146.53348922729492</c:v>
                </c:pt>
                <c:pt idx="364">
                  <c:v>145.78342437744141</c:v>
                </c:pt>
                <c:pt idx="365">
                  <c:v>145.03335952758789</c:v>
                </c:pt>
                <c:pt idx="366">
                  <c:v>144.4084644317627</c:v>
                </c:pt>
                <c:pt idx="367">
                  <c:v>143.90850067138672</c:v>
                </c:pt>
                <c:pt idx="368">
                  <c:v>143.28336715698242</c:v>
                </c:pt>
                <c:pt idx="369">
                  <c:v>142.53330230712891</c:v>
                </c:pt>
                <c:pt idx="370">
                  <c:v>141.97087287902832</c:v>
                </c:pt>
                <c:pt idx="371">
                  <c:v>141.47090911865234</c:v>
                </c:pt>
                <c:pt idx="372">
                  <c:v>140.90847969055176</c:v>
                </c:pt>
                <c:pt idx="373">
                  <c:v>140.28334617614746</c:v>
                </c:pt>
                <c:pt idx="374">
                  <c:v>139.9083137512207</c:v>
                </c:pt>
                <c:pt idx="375">
                  <c:v>139.34588432312012</c:v>
                </c:pt>
                <c:pt idx="376">
                  <c:v>139.03331756591797</c:v>
                </c:pt>
                <c:pt idx="377">
                  <c:v>138.5958194732666</c:v>
                </c:pt>
                <c:pt idx="378">
                  <c:v>138.22078704833984</c:v>
                </c:pt>
                <c:pt idx="379">
                  <c:v>138.09585571289062</c:v>
                </c:pt>
                <c:pt idx="380">
                  <c:v>137.84575462341309</c:v>
                </c:pt>
                <c:pt idx="381">
                  <c:v>137.53342628479004</c:v>
                </c:pt>
                <c:pt idx="382">
                  <c:v>137.34579086303711</c:v>
                </c:pt>
                <c:pt idx="383">
                  <c:v>137.09592819213867</c:v>
                </c:pt>
                <c:pt idx="384">
                  <c:v>136.90829277038574</c:v>
                </c:pt>
                <c:pt idx="385">
                  <c:v>136.78336143493652</c:v>
                </c:pt>
                <c:pt idx="386">
                  <c:v>136.72089576721191</c:v>
                </c:pt>
                <c:pt idx="387">
                  <c:v>136.72089576721191</c:v>
                </c:pt>
                <c:pt idx="388">
                  <c:v>136.6584300994873</c:v>
                </c:pt>
                <c:pt idx="389">
                  <c:v>136.59572601318359</c:v>
                </c:pt>
                <c:pt idx="390">
                  <c:v>136.59572601318359</c:v>
                </c:pt>
                <c:pt idx="391">
                  <c:v>136.6584300994873</c:v>
                </c:pt>
                <c:pt idx="392">
                  <c:v>136.84582710266113</c:v>
                </c:pt>
                <c:pt idx="393">
                  <c:v>136.97075843811035</c:v>
                </c:pt>
                <c:pt idx="394">
                  <c:v>137.15839385986328</c:v>
                </c:pt>
                <c:pt idx="395">
                  <c:v>137.53342628479004</c:v>
                </c:pt>
                <c:pt idx="396">
                  <c:v>137.9084587097168</c:v>
                </c:pt>
                <c:pt idx="397">
                  <c:v>138.28325271606445</c:v>
                </c:pt>
                <c:pt idx="398">
                  <c:v>138.65828514099121</c:v>
                </c:pt>
                <c:pt idx="399">
                  <c:v>139.15824890136719</c:v>
                </c:pt>
                <c:pt idx="400">
                  <c:v>139.78338241577148</c:v>
                </c:pt>
                <c:pt idx="401">
                  <c:v>140.03348350524902</c:v>
                </c:pt>
                <c:pt idx="402">
                  <c:v>140.78330993652344</c:v>
                </c:pt>
                <c:pt idx="403">
                  <c:v>141.40844345092773</c:v>
                </c:pt>
                <c:pt idx="404">
                  <c:v>142.22097396850586</c:v>
                </c:pt>
                <c:pt idx="405">
                  <c:v>142.84586906433105</c:v>
                </c:pt>
                <c:pt idx="406">
                  <c:v>143.72086524963379</c:v>
                </c:pt>
                <c:pt idx="407">
                  <c:v>144.59586143493652</c:v>
                </c:pt>
                <c:pt idx="408">
                  <c:v>145.53356170654297</c:v>
                </c:pt>
                <c:pt idx="409">
                  <c:v>146.47102355957031</c:v>
                </c:pt>
                <c:pt idx="410">
                  <c:v>147.34601974487305</c:v>
                </c:pt>
                <c:pt idx="411">
                  <c:v>148.15855026245117</c:v>
                </c:pt>
                <c:pt idx="412">
                  <c:v>149.34611320495605</c:v>
                </c:pt>
                <c:pt idx="413">
                  <c:v>150.53343772888184</c:v>
                </c:pt>
                <c:pt idx="414">
                  <c:v>151.65853500366211</c:v>
                </c:pt>
                <c:pt idx="415">
                  <c:v>152.9085636138916</c:v>
                </c:pt>
                <c:pt idx="416">
                  <c:v>154.09612655639648</c:v>
                </c:pt>
                <c:pt idx="417">
                  <c:v>155.5335521697998</c:v>
                </c:pt>
                <c:pt idx="418">
                  <c:v>156.90875053405762</c:v>
                </c:pt>
                <c:pt idx="419">
                  <c:v>158.34617614746094</c:v>
                </c:pt>
                <c:pt idx="420">
                  <c:v>159.97123718261719</c:v>
                </c:pt>
                <c:pt idx="421">
                  <c:v>161.65876388549805</c:v>
                </c:pt>
                <c:pt idx="422">
                  <c:v>163.2838249206543</c:v>
                </c:pt>
                <c:pt idx="423">
                  <c:v>164.97135162353516</c:v>
                </c:pt>
                <c:pt idx="424">
                  <c:v>166.78380966186523</c:v>
                </c:pt>
                <c:pt idx="425">
                  <c:v>168.5338020324707</c:v>
                </c:pt>
                <c:pt idx="426">
                  <c:v>170.40872573852539</c:v>
                </c:pt>
                <c:pt idx="427">
                  <c:v>172.22142219543457</c:v>
                </c:pt>
                <c:pt idx="428">
                  <c:v>174.09634590148926</c:v>
                </c:pt>
                <c:pt idx="429">
                  <c:v>176.09643936157227</c:v>
                </c:pt>
                <c:pt idx="430">
                  <c:v>178.15899848937988</c:v>
                </c:pt>
                <c:pt idx="431">
                  <c:v>180.28402328491211</c:v>
                </c:pt>
                <c:pt idx="432">
                  <c:v>182.22141265869141</c:v>
                </c:pt>
                <c:pt idx="433">
                  <c:v>184.22150611877441</c:v>
                </c:pt>
                <c:pt idx="434">
                  <c:v>186.40899658203125</c:v>
                </c:pt>
                <c:pt idx="435">
                  <c:v>188.6591911315918</c:v>
                </c:pt>
                <c:pt idx="436">
                  <c:v>191.15924835205078</c:v>
                </c:pt>
                <c:pt idx="437">
                  <c:v>193.40920448303223</c:v>
                </c:pt>
                <c:pt idx="438">
                  <c:v>195.72162628173828</c:v>
                </c:pt>
                <c:pt idx="439">
                  <c:v>198.09675216674805</c:v>
                </c:pt>
                <c:pt idx="440">
                  <c:v>200.53434371948242</c:v>
                </c:pt>
                <c:pt idx="441">
                  <c:v>202.90923118591309</c:v>
                </c:pt>
                <c:pt idx="442">
                  <c:v>205.53445816040039</c:v>
                </c:pt>
                <c:pt idx="443">
                  <c:v>208.15944671630859</c:v>
                </c:pt>
                <c:pt idx="444">
                  <c:v>210.59703826904297</c:v>
                </c:pt>
                <c:pt idx="445">
                  <c:v>212.84699440002441</c:v>
                </c:pt>
                <c:pt idx="446">
                  <c:v>215.28458595275879</c:v>
                </c:pt>
                <c:pt idx="447">
                  <c:v>217.59700775146484</c:v>
                </c:pt>
                <c:pt idx="448">
                  <c:v>219.78449821472168</c:v>
                </c:pt>
                <c:pt idx="449">
                  <c:v>222.03469276428223</c:v>
                </c:pt>
                <c:pt idx="450">
                  <c:v>224.34711456298828</c:v>
                </c:pt>
                <c:pt idx="451">
                  <c:v>226.4096736907959</c:v>
                </c:pt>
                <c:pt idx="452">
                  <c:v>228.59716415405273</c:v>
                </c:pt>
                <c:pt idx="453">
                  <c:v>231.15968704223633</c:v>
                </c:pt>
                <c:pt idx="454">
                  <c:v>232.9096794128418</c:v>
                </c:pt>
                <c:pt idx="455">
                  <c:v>234.9097728729248</c:v>
                </c:pt>
                <c:pt idx="456">
                  <c:v>236.72246932983398</c:v>
                </c:pt>
                <c:pt idx="457">
                  <c:v>238.59739303588867</c:v>
                </c:pt>
                <c:pt idx="458">
                  <c:v>240.03481864929199</c:v>
                </c:pt>
                <c:pt idx="459">
                  <c:v>241.97244644165039</c:v>
                </c:pt>
                <c:pt idx="460">
                  <c:v>243.78490447998047</c:v>
                </c:pt>
                <c:pt idx="461">
                  <c:v>245.22256851196289</c:v>
                </c:pt>
                <c:pt idx="462">
                  <c:v>246.91009521484375</c:v>
                </c:pt>
                <c:pt idx="463">
                  <c:v>248.72255325317383</c:v>
                </c:pt>
                <c:pt idx="464">
                  <c:v>249.97258186340332</c:v>
                </c:pt>
                <c:pt idx="465">
                  <c:v>251.72257423400879</c:v>
                </c:pt>
                <c:pt idx="466">
                  <c:v>253.22270393371582</c:v>
                </c:pt>
                <c:pt idx="467">
                  <c:v>254.09770011901855</c:v>
                </c:pt>
                <c:pt idx="468">
                  <c:v>255.28502464294434</c:v>
                </c:pt>
                <c:pt idx="469">
                  <c:v>256.41012191772461</c:v>
                </c:pt>
                <c:pt idx="470">
                  <c:v>257.91025161743164</c:v>
                </c:pt>
                <c:pt idx="471">
                  <c:v>259.09781455993652</c:v>
                </c:pt>
                <c:pt idx="472">
                  <c:v>260.41030883789062</c:v>
                </c:pt>
                <c:pt idx="473">
                  <c:v>261.72280311584473</c:v>
                </c:pt>
                <c:pt idx="474">
                  <c:v>262.72273063659668</c:v>
                </c:pt>
                <c:pt idx="475">
                  <c:v>263.34786415100098</c:v>
                </c:pt>
                <c:pt idx="476">
                  <c:v>264.66035842895508</c:v>
                </c:pt>
                <c:pt idx="477">
                  <c:v>265.53535461425781</c:v>
                </c:pt>
                <c:pt idx="478">
                  <c:v>266.53528213500977</c:v>
                </c:pt>
                <c:pt idx="479">
                  <c:v>267.34781265258789</c:v>
                </c:pt>
                <c:pt idx="480">
                  <c:v>268.16034317016602</c:v>
                </c:pt>
                <c:pt idx="481">
                  <c:v>269.3479061126709</c:v>
                </c:pt>
                <c:pt idx="482">
                  <c:v>270.660400390625</c:v>
                </c:pt>
                <c:pt idx="483">
                  <c:v>271.16036415100098</c:v>
                </c:pt>
                <c:pt idx="484">
                  <c:v>271.9728946685791</c:v>
                </c:pt>
                <c:pt idx="485">
                  <c:v>272.97282218933105</c:v>
                </c:pt>
                <c:pt idx="486">
                  <c:v>272.97282218933105</c:v>
                </c:pt>
                <c:pt idx="487">
                  <c:v>273.72288703918457</c:v>
                </c:pt>
                <c:pt idx="488">
                  <c:v>274.34802055358887</c:v>
                </c:pt>
                <c:pt idx="489">
                  <c:v>274.78551864624023</c:v>
                </c:pt>
                <c:pt idx="490">
                  <c:v>275.2230167388916</c:v>
                </c:pt>
                <c:pt idx="491">
                  <c:v>275.91037750244141</c:v>
                </c:pt>
                <c:pt idx="492">
                  <c:v>276.16047859191895</c:v>
                </c:pt>
                <c:pt idx="493">
                  <c:v>276.5355110168457</c:v>
                </c:pt>
                <c:pt idx="494">
                  <c:v>277.47297286987305</c:v>
                </c:pt>
                <c:pt idx="495">
                  <c:v>277.28557586669922</c:v>
                </c:pt>
                <c:pt idx="496">
                  <c:v>277.09794044494629</c:v>
                </c:pt>
                <c:pt idx="497">
                  <c:v>277.66036987304687</c:v>
                </c:pt>
                <c:pt idx="498">
                  <c:v>277.53543853759766</c:v>
                </c:pt>
                <c:pt idx="499">
                  <c:v>277.8480052947998</c:v>
                </c:pt>
                <c:pt idx="500">
                  <c:v>278.16057205200195</c:v>
                </c:pt>
                <c:pt idx="501">
                  <c:v>278.22303771972656</c:v>
                </c:pt>
                <c:pt idx="502">
                  <c:v>278.53560447692871</c:v>
                </c:pt>
                <c:pt idx="503">
                  <c:v>279.0980339050293</c:v>
                </c:pt>
                <c:pt idx="504">
                  <c:v>278.91039848327637</c:v>
                </c:pt>
                <c:pt idx="505">
                  <c:v>278.53560447692871</c:v>
                </c:pt>
                <c:pt idx="506">
                  <c:v>278.84793281555176</c:v>
                </c:pt>
                <c:pt idx="507">
                  <c:v>278.78546714782715</c:v>
                </c:pt>
                <c:pt idx="508">
                  <c:v>278.472900390625</c:v>
                </c:pt>
                <c:pt idx="509">
                  <c:v>278.34796905517578</c:v>
                </c:pt>
                <c:pt idx="510">
                  <c:v>278.66053581237793</c:v>
                </c:pt>
                <c:pt idx="511">
                  <c:v>278.34796905517578</c:v>
                </c:pt>
                <c:pt idx="512">
                  <c:v>277.91047096252441</c:v>
                </c:pt>
                <c:pt idx="513">
                  <c:v>277.8480052947998</c:v>
                </c:pt>
                <c:pt idx="514">
                  <c:v>278.03540229797363</c:v>
                </c:pt>
                <c:pt idx="515">
                  <c:v>277.7855396270752</c:v>
                </c:pt>
                <c:pt idx="516">
                  <c:v>277.41050720214844</c:v>
                </c:pt>
                <c:pt idx="517">
                  <c:v>277.59790420532227</c:v>
                </c:pt>
                <c:pt idx="518">
                  <c:v>277.34804153442383</c:v>
                </c:pt>
                <c:pt idx="519">
                  <c:v>276.84807777404785</c:v>
                </c:pt>
                <c:pt idx="520">
                  <c:v>277.03547477722168</c:v>
                </c:pt>
                <c:pt idx="521">
                  <c:v>276.66044235229492</c:v>
                </c:pt>
                <c:pt idx="522">
                  <c:v>276.28540992736816</c:v>
                </c:pt>
                <c:pt idx="523">
                  <c:v>276.09801292419434</c:v>
                </c:pt>
                <c:pt idx="524">
                  <c:v>276.1760950088501</c:v>
                </c:pt>
                <c:pt idx="525">
                  <c:v>276.22294425964355</c:v>
                </c:pt>
                <c:pt idx="526">
                  <c:v>276.09801292419434</c:v>
                </c:pt>
                <c:pt idx="527">
                  <c:v>276.16047859191895</c:v>
                </c:pt>
                <c:pt idx="528">
                  <c:v>276.34787559509277</c:v>
                </c:pt>
                <c:pt idx="529">
                  <c:v>276.59797668457031</c:v>
                </c:pt>
                <c:pt idx="530">
                  <c:v>276.66044235229492</c:v>
                </c:pt>
                <c:pt idx="531">
                  <c:v>276.41057968139648</c:v>
                </c:pt>
                <c:pt idx="532">
                  <c:v>276.66044235229492</c:v>
                </c:pt>
                <c:pt idx="533">
                  <c:v>276.23862028121948</c:v>
                </c:pt>
                <c:pt idx="534">
                  <c:v>275.8479118347168</c:v>
                </c:pt>
                <c:pt idx="535">
                  <c:v>276.03554725646973</c:v>
                </c:pt>
                <c:pt idx="536">
                  <c:v>275.59804916381836</c:v>
                </c:pt>
                <c:pt idx="537">
                  <c:v>275.97284317016602</c:v>
                </c:pt>
                <c:pt idx="538">
                  <c:v>276.72290802001953</c:v>
                </c:pt>
                <c:pt idx="539">
                  <c:v>275.8479118347168</c:v>
                </c:pt>
                <c:pt idx="540">
                  <c:v>276.09801292419434</c:v>
                </c:pt>
                <c:pt idx="541">
                  <c:v>275.78544616699219</c:v>
                </c:pt>
                <c:pt idx="542">
                  <c:v>275.83235502243042</c:v>
                </c:pt>
                <c:pt idx="543">
                  <c:v>275.78544616699219</c:v>
                </c:pt>
                <c:pt idx="544">
                  <c:v>275.66051483154297</c:v>
                </c:pt>
                <c:pt idx="545">
                  <c:v>275.28548240661621</c:v>
                </c:pt>
                <c:pt idx="546">
                  <c:v>275.16055107116699</c:v>
                </c:pt>
                <c:pt idx="547">
                  <c:v>274.5978832244873</c:v>
                </c:pt>
                <c:pt idx="548">
                  <c:v>274.41048622131348</c:v>
                </c:pt>
                <c:pt idx="549">
                  <c:v>275.03538131713867</c:v>
                </c:pt>
                <c:pt idx="550">
                  <c:v>274.66034889221191</c:v>
                </c:pt>
                <c:pt idx="551">
                  <c:v>275.03538131713867</c:v>
                </c:pt>
                <c:pt idx="552">
                  <c:v>274.78551864624023</c:v>
                </c:pt>
                <c:pt idx="553">
                  <c:v>273.78535270690918</c:v>
                </c:pt>
                <c:pt idx="554">
                  <c:v>275.28548240661621</c:v>
                </c:pt>
                <c:pt idx="555">
                  <c:v>274.66034889221191</c:v>
                </c:pt>
                <c:pt idx="556">
                  <c:v>274.34802055358887</c:v>
                </c:pt>
                <c:pt idx="557">
                  <c:v>274.5354175567627</c:v>
                </c:pt>
                <c:pt idx="558">
                  <c:v>273.97298812866211</c:v>
                </c:pt>
                <c:pt idx="559">
                  <c:v>274.5354175567627</c:v>
                </c:pt>
                <c:pt idx="560">
                  <c:v>274.16038513183594</c:v>
                </c:pt>
              </c:numCache>
            </c:numRef>
          </c:yVal>
          <c:smooth val="1"/>
        </c:ser>
        <c:ser>
          <c:idx val="2"/>
          <c:order val="2"/>
          <c:tx>
            <c:v>Curve</c:v>
          </c:tx>
          <c:marker>
            <c:symbol val="none"/>
          </c:marker>
          <c:xVal>
            <c:numRef>
              <c:f>Sheet1!$E$3:$E$564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Sheet1!$F$3:$F$564</c:f>
              <c:numCache>
                <c:formatCode>General</c:formatCode>
                <c:ptCount val="562"/>
                <c:pt idx="0">
                  <c:v>307.41095542907715</c:v>
                </c:pt>
                <c:pt idx="1">
                  <c:v>320.41120529174805</c:v>
                </c:pt>
                <c:pt idx="2">
                  <c:v>321.53606414794922</c:v>
                </c:pt>
                <c:pt idx="3">
                  <c:v>319.78607177734375</c:v>
                </c:pt>
                <c:pt idx="4">
                  <c:v>318.1610107421875</c:v>
                </c:pt>
                <c:pt idx="5">
                  <c:v>317.34848022460937</c:v>
                </c:pt>
                <c:pt idx="6">
                  <c:v>316.78605079650879</c:v>
                </c:pt>
                <c:pt idx="7">
                  <c:v>315.72365760803223</c:v>
                </c:pt>
                <c:pt idx="8">
                  <c:v>313.5986328125</c:v>
                </c:pt>
                <c:pt idx="9">
                  <c:v>309.84854698181152</c:v>
                </c:pt>
                <c:pt idx="10">
                  <c:v>307.97338485717773</c:v>
                </c:pt>
                <c:pt idx="11">
                  <c:v>303.8482666015625</c:v>
                </c:pt>
                <c:pt idx="12">
                  <c:v>303.03597450256348</c:v>
                </c:pt>
                <c:pt idx="13">
                  <c:v>302.47330665588379</c:v>
                </c:pt>
                <c:pt idx="14">
                  <c:v>300.5983829498291</c:v>
                </c:pt>
                <c:pt idx="15">
                  <c:v>300.66084861755371</c:v>
                </c:pt>
                <c:pt idx="16">
                  <c:v>299.9107837677002</c:v>
                </c:pt>
                <c:pt idx="17">
                  <c:v>295.16077041625977</c:v>
                </c:pt>
                <c:pt idx="18">
                  <c:v>292.22321510314941</c:v>
                </c:pt>
                <c:pt idx="19">
                  <c:v>290.78578948974609</c:v>
                </c:pt>
                <c:pt idx="20">
                  <c:v>289.34812545776367</c:v>
                </c:pt>
                <c:pt idx="21">
                  <c:v>287.22316026687622</c:v>
                </c:pt>
                <c:pt idx="22">
                  <c:v>284.97314453125</c:v>
                </c:pt>
                <c:pt idx="23">
                  <c:v>283.78558158874512</c:v>
                </c:pt>
                <c:pt idx="24">
                  <c:v>284.09814834594727</c:v>
                </c:pt>
                <c:pt idx="25">
                  <c:v>282.16052055358887</c:v>
                </c:pt>
                <c:pt idx="26">
                  <c:v>281.0981273651123</c:v>
                </c:pt>
                <c:pt idx="27">
                  <c:v>278.03540229797363</c:v>
                </c:pt>
                <c:pt idx="28">
                  <c:v>278.41043472290039</c:v>
                </c:pt>
                <c:pt idx="29">
                  <c:v>274.72305297851562</c:v>
                </c:pt>
                <c:pt idx="30">
                  <c:v>272.47285842895508</c:v>
                </c:pt>
                <c:pt idx="31">
                  <c:v>271.47293090820312</c:v>
                </c:pt>
                <c:pt idx="32">
                  <c:v>270.41029930114746</c:v>
                </c:pt>
                <c:pt idx="33">
                  <c:v>268.7227725982666</c:v>
                </c:pt>
                <c:pt idx="34">
                  <c:v>269.16027069091797</c:v>
                </c:pt>
                <c:pt idx="35">
                  <c:v>269.66047286987305</c:v>
                </c:pt>
                <c:pt idx="36">
                  <c:v>267.28534698486328</c:v>
                </c:pt>
                <c:pt idx="37">
                  <c:v>266.16024971008301</c:v>
                </c:pt>
                <c:pt idx="38">
                  <c:v>264.28532600402832</c:v>
                </c:pt>
                <c:pt idx="39">
                  <c:v>266.66021347045898</c:v>
                </c:pt>
                <c:pt idx="40">
                  <c:v>263.66019248962402</c:v>
                </c:pt>
                <c:pt idx="41">
                  <c:v>264.53518867492676</c:v>
                </c:pt>
                <c:pt idx="42">
                  <c:v>263.66019248962402</c:v>
                </c:pt>
                <c:pt idx="43">
                  <c:v>262.09783554077148</c:v>
                </c:pt>
                <c:pt idx="44">
                  <c:v>262.53533363342285</c:v>
                </c:pt>
                <c:pt idx="45">
                  <c:v>263.72265815734863</c:v>
                </c:pt>
                <c:pt idx="46">
                  <c:v>263.09776306152344</c:v>
                </c:pt>
                <c:pt idx="47">
                  <c:v>264.09769058227539</c:v>
                </c:pt>
                <c:pt idx="48">
                  <c:v>265.4728889465332</c:v>
                </c:pt>
                <c:pt idx="49">
                  <c:v>266.7229175567627</c:v>
                </c:pt>
                <c:pt idx="50">
                  <c:v>266.7853832244873</c:v>
                </c:pt>
                <c:pt idx="51">
                  <c:v>267.03524589538574</c:v>
                </c:pt>
                <c:pt idx="52">
                  <c:v>267.34781265258789</c:v>
                </c:pt>
                <c:pt idx="53">
                  <c:v>268.16034317016602</c:v>
                </c:pt>
                <c:pt idx="54">
                  <c:v>269.22273635864258</c:v>
                </c:pt>
                <c:pt idx="55">
                  <c:v>269.91033554077148</c:v>
                </c:pt>
                <c:pt idx="56">
                  <c:v>270.78533172607422</c:v>
                </c:pt>
                <c:pt idx="57">
                  <c:v>270.59793472290039</c:v>
                </c:pt>
                <c:pt idx="58">
                  <c:v>270.31660079956055</c:v>
                </c:pt>
                <c:pt idx="59">
                  <c:v>269.97280120849609</c:v>
                </c:pt>
                <c:pt idx="60">
                  <c:v>269.91033554077148</c:v>
                </c:pt>
                <c:pt idx="61">
                  <c:v>269.09780502319336</c:v>
                </c:pt>
                <c:pt idx="62">
                  <c:v>267.97294616699219</c:v>
                </c:pt>
                <c:pt idx="63">
                  <c:v>269.3479061126709</c:v>
                </c:pt>
                <c:pt idx="64">
                  <c:v>271.34799957275391</c:v>
                </c:pt>
                <c:pt idx="65">
                  <c:v>272.28546142578125</c:v>
                </c:pt>
                <c:pt idx="66">
                  <c:v>272.41039276123047</c:v>
                </c:pt>
                <c:pt idx="67">
                  <c:v>272.5977897644043</c:v>
                </c:pt>
                <c:pt idx="68">
                  <c:v>273.03552627563477</c:v>
                </c:pt>
                <c:pt idx="69">
                  <c:v>271.47293090820312</c:v>
                </c:pt>
                <c:pt idx="70">
                  <c:v>270.0352668762207</c:v>
                </c:pt>
                <c:pt idx="71">
                  <c:v>270.84779739379883</c:v>
                </c:pt>
                <c:pt idx="72">
                  <c:v>271.34799957275391</c:v>
                </c:pt>
                <c:pt idx="73">
                  <c:v>272.72295951843262</c:v>
                </c:pt>
                <c:pt idx="74">
                  <c:v>273.53549003601074</c:v>
                </c:pt>
                <c:pt idx="75">
                  <c:v>273.16045761108398</c:v>
                </c:pt>
                <c:pt idx="76">
                  <c:v>274.09791946411133</c:v>
                </c:pt>
                <c:pt idx="77">
                  <c:v>274.03545379638672</c:v>
                </c:pt>
                <c:pt idx="78">
                  <c:v>275.28548240661621</c:v>
                </c:pt>
                <c:pt idx="79">
                  <c:v>276.5355110168457</c:v>
                </c:pt>
                <c:pt idx="80">
                  <c:v>275.66051483154297</c:v>
                </c:pt>
                <c:pt idx="81">
                  <c:v>276.28540992736816</c:v>
                </c:pt>
                <c:pt idx="82">
                  <c:v>278.22303771972656</c:v>
                </c:pt>
                <c:pt idx="83">
                  <c:v>278.16057205200195</c:v>
                </c:pt>
                <c:pt idx="84">
                  <c:v>278.59807014465332</c:v>
                </c:pt>
                <c:pt idx="85">
                  <c:v>279.41060066223145</c:v>
                </c:pt>
                <c:pt idx="86">
                  <c:v>279.59799766540527</c:v>
                </c:pt>
                <c:pt idx="87">
                  <c:v>279.0980339050293</c:v>
                </c:pt>
                <c:pt idx="88">
                  <c:v>278.84793281555176</c:v>
                </c:pt>
                <c:pt idx="89">
                  <c:v>279.03556823730469</c:v>
                </c:pt>
                <c:pt idx="90">
                  <c:v>279.28543090820312</c:v>
                </c:pt>
                <c:pt idx="91">
                  <c:v>279.7853946685791</c:v>
                </c:pt>
                <c:pt idx="92">
                  <c:v>279.66046333312988</c:v>
                </c:pt>
                <c:pt idx="93">
                  <c:v>280.28559684753418</c:v>
                </c:pt>
                <c:pt idx="94">
                  <c:v>280.78556060791016</c:v>
                </c:pt>
                <c:pt idx="95">
                  <c:v>281.28552436828613</c:v>
                </c:pt>
                <c:pt idx="96">
                  <c:v>281.84795379638672</c:v>
                </c:pt>
                <c:pt idx="97">
                  <c:v>281.59809112548828</c:v>
                </c:pt>
                <c:pt idx="98">
                  <c:v>281.47292137145996</c:v>
                </c:pt>
                <c:pt idx="99">
                  <c:v>281.91065788269043</c:v>
                </c:pt>
                <c:pt idx="100">
                  <c:v>281.84795379638672</c:v>
                </c:pt>
                <c:pt idx="101">
                  <c:v>282.22298622131348</c:v>
                </c:pt>
                <c:pt idx="102">
                  <c:v>282.59801864624023</c:v>
                </c:pt>
                <c:pt idx="103">
                  <c:v>282.28545188903809</c:v>
                </c:pt>
                <c:pt idx="104">
                  <c:v>282.16052055358887</c:v>
                </c:pt>
                <c:pt idx="105">
                  <c:v>282.09805488586426</c:v>
                </c:pt>
                <c:pt idx="106">
                  <c:v>282.28545188903809</c:v>
                </c:pt>
                <c:pt idx="107">
                  <c:v>282.72294998168945</c:v>
                </c:pt>
                <c:pt idx="108">
                  <c:v>282.41062164306641</c:v>
                </c:pt>
                <c:pt idx="109">
                  <c:v>282.16052055358887</c:v>
                </c:pt>
                <c:pt idx="110">
                  <c:v>282.09805488586426</c:v>
                </c:pt>
                <c:pt idx="111">
                  <c:v>282.03558921813965</c:v>
                </c:pt>
                <c:pt idx="112">
                  <c:v>281.87930583953857</c:v>
                </c:pt>
                <c:pt idx="113">
                  <c:v>281.78548812866211</c:v>
                </c:pt>
                <c:pt idx="114">
                  <c:v>281.59809112548828</c:v>
                </c:pt>
                <c:pt idx="115">
                  <c:v>281.0981273651123</c:v>
                </c:pt>
                <c:pt idx="116">
                  <c:v>280.78556060791016</c:v>
                </c:pt>
                <c:pt idx="117">
                  <c:v>280.34806251525879</c:v>
                </c:pt>
                <c:pt idx="118">
                  <c:v>280.47299385070801</c:v>
                </c:pt>
                <c:pt idx="119">
                  <c:v>280.47299385070801</c:v>
                </c:pt>
                <c:pt idx="120">
                  <c:v>279.72292900085449</c:v>
                </c:pt>
                <c:pt idx="121">
                  <c:v>279.03556823730469</c:v>
                </c:pt>
                <c:pt idx="122">
                  <c:v>278.72300148010254</c:v>
                </c:pt>
                <c:pt idx="123">
                  <c:v>278.28550338745117</c:v>
                </c:pt>
                <c:pt idx="124">
                  <c:v>277.91047096252441</c:v>
                </c:pt>
                <c:pt idx="125">
                  <c:v>277.47297286987305</c:v>
                </c:pt>
                <c:pt idx="126">
                  <c:v>276.66044235229492</c:v>
                </c:pt>
                <c:pt idx="127">
                  <c:v>276.22294425964355</c:v>
                </c:pt>
                <c:pt idx="128">
                  <c:v>275.66051483154297</c:v>
                </c:pt>
                <c:pt idx="129">
                  <c:v>274.91044998168945</c:v>
                </c:pt>
                <c:pt idx="130">
                  <c:v>274.34802055358887</c:v>
                </c:pt>
                <c:pt idx="131">
                  <c:v>273.22292327880859</c:v>
                </c:pt>
                <c:pt idx="132">
                  <c:v>272.91035652160645</c:v>
                </c:pt>
                <c:pt idx="133">
                  <c:v>272.28546142578125</c:v>
                </c:pt>
                <c:pt idx="134">
                  <c:v>271.2852954864502</c:v>
                </c:pt>
                <c:pt idx="135">
                  <c:v>270.28536796569824</c:v>
                </c:pt>
                <c:pt idx="136">
                  <c:v>269.3479061126709</c:v>
                </c:pt>
                <c:pt idx="137">
                  <c:v>268.47290992736816</c:v>
                </c:pt>
                <c:pt idx="138">
                  <c:v>267.72284507751465</c:v>
                </c:pt>
                <c:pt idx="139">
                  <c:v>266.91031455993652</c:v>
                </c:pt>
                <c:pt idx="140">
                  <c:v>266.28541946411133</c:v>
                </c:pt>
                <c:pt idx="141">
                  <c:v>265.34771919250488</c:v>
                </c:pt>
                <c:pt idx="142">
                  <c:v>264.41025733947754</c:v>
                </c:pt>
                <c:pt idx="143">
                  <c:v>263.66019248962402</c:v>
                </c:pt>
                <c:pt idx="144">
                  <c:v>262.91036605834961</c:v>
                </c:pt>
                <c:pt idx="145">
                  <c:v>261.91020011901855</c:v>
                </c:pt>
                <c:pt idx="146">
                  <c:v>261.03520393371582</c:v>
                </c:pt>
                <c:pt idx="147">
                  <c:v>260.2226734161377</c:v>
                </c:pt>
                <c:pt idx="148">
                  <c:v>259.09781455993652</c:v>
                </c:pt>
                <c:pt idx="149">
                  <c:v>258.41021537780762</c:v>
                </c:pt>
                <c:pt idx="150">
                  <c:v>257.72261619567871</c:v>
                </c:pt>
                <c:pt idx="151">
                  <c:v>257.09772109985352</c:v>
                </c:pt>
                <c:pt idx="152">
                  <c:v>256.34765625</c:v>
                </c:pt>
                <c:pt idx="153">
                  <c:v>255.78522682189941</c:v>
                </c:pt>
                <c:pt idx="154">
                  <c:v>254.84752655029297</c:v>
                </c:pt>
                <c:pt idx="155">
                  <c:v>254.22263145446777</c:v>
                </c:pt>
                <c:pt idx="156">
                  <c:v>253.78513336181641</c:v>
                </c:pt>
                <c:pt idx="157">
                  <c:v>253.15999984741211</c:v>
                </c:pt>
                <c:pt idx="158">
                  <c:v>252.78520584106445</c:v>
                </c:pt>
                <c:pt idx="159">
                  <c:v>252.4726390838623</c:v>
                </c:pt>
                <c:pt idx="160">
                  <c:v>252.09760665893555</c:v>
                </c:pt>
                <c:pt idx="161">
                  <c:v>251.84750556945801</c:v>
                </c:pt>
                <c:pt idx="162">
                  <c:v>251.34754180908203</c:v>
                </c:pt>
                <c:pt idx="163">
                  <c:v>251.03497505187988</c:v>
                </c:pt>
                <c:pt idx="164">
                  <c:v>250.78511238098145</c:v>
                </c:pt>
                <c:pt idx="165">
                  <c:v>250.59747695922852</c:v>
                </c:pt>
                <c:pt idx="166">
                  <c:v>250.53501129150391</c:v>
                </c:pt>
                <c:pt idx="167">
                  <c:v>250.28514862060547</c:v>
                </c:pt>
                <c:pt idx="168">
                  <c:v>250.15997886657715</c:v>
                </c:pt>
                <c:pt idx="169">
                  <c:v>250.03504753112793</c:v>
                </c:pt>
                <c:pt idx="170">
                  <c:v>249.91011619567871</c:v>
                </c:pt>
                <c:pt idx="171">
                  <c:v>250.03504753112793</c:v>
                </c:pt>
                <c:pt idx="172">
                  <c:v>250.09751319885254</c:v>
                </c:pt>
                <c:pt idx="173">
                  <c:v>250.03504753112793</c:v>
                </c:pt>
                <c:pt idx="174">
                  <c:v>250.09751319885254</c:v>
                </c:pt>
                <c:pt idx="175">
                  <c:v>250.09751319885254</c:v>
                </c:pt>
                <c:pt idx="176">
                  <c:v>250.22244453430176</c:v>
                </c:pt>
                <c:pt idx="177">
                  <c:v>250.28514862060547</c:v>
                </c:pt>
                <c:pt idx="178">
                  <c:v>250.53501129150391</c:v>
                </c:pt>
                <c:pt idx="179">
                  <c:v>250.72264671325684</c:v>
                </c:pt>
                <c:pt idx="180">
                  <c:v>251.09767913818359</c:v>
                </c:pt>
                <c:pt idx="181">
                  <c:v>251.34754180908203</c:v>
                </c:pt>
                <c:pt idx="182">
                  <c:v>251.66010856628418</c:v>
                </c:pt>
                <c:pt idx="183">
                  <c:v>252.22253799438477</c:v>
                </c:pt>
                <c:pt idx="184">
                  <c:v>252.66003608703613</c:v>
                </c:pt>
                <c:pt idx="185">
                  <c:v>253.15999984741211</c:v>
                </c:pt>
                <c:pt idx="186">
                  <c:v>253.78513336181641</c:v>
                </c:pt>
                <c:pt idx="187">
                  <c:v>254.66012954711914</c:v>
                </c:pt>
                <c:pt idx="188">
                  <c:v>255.34772872924805</c:v>
                </c:pt>
                <c:pt idx="189">
                  <c:v>255.84769248962402</c:v>
                </c:pt>
                <c:pt idx="190">
                  <c:v>256.34765625</c:v>
                </c:pt>
                <c:pt idx="191">
                  <c:v>256.9725513458252</c:v>
                </c:pt>
                <c:pt idx="192">
                  <c:v>257.6601505279541</c:v>
                </c:pt>
                <c:pt idx="193">
                  <c:v>258.2852840423584</c:v>
                </c:pt>
                <c:pt idx="194">
                  <c:v>259.16028022766113</c:v>
                </c:pt>
                <c:pt idx="195">
                  <c:v>259.84764099121094</c:v>
                </c:pt>
                <c:pt idx="196">
                  <c:v>260.47277450561523</c:v>
                </c:pt>
                <c:pt idx="197">
                  <c:v>261.59763336181641</c:v>
                </c:pt>
                <c:pt idx="198">
                  <c:v>262.2227668762207</c:v>
                </c:pt>
                <c:pt idx="199">
                  <c:v>263.03529739379883</c:v>
                </c:pt>
                <c:pt idx="200">
                  <c:v>263.91029357910156</c:v>
                </c:pt>
                <c:pt idx="201">
                  <c:v>264.66035842895508</c:v>
                </c:pt>
                <c:pt idx="202">
                  <c:v>265.4728889465332</c:v>
                </c:pt>
                <c:pt idx="203">
                  <c:v>266.41035079956055</c:v>
                </c:pt>
                <c:pt idx="204">
                  <c:v>267.16041564941406</c:v>
                </c:pt>
                <c:pt idx="205">
                  <c:v>268.0354118347168</c:v>
                </c:pt>
                <c:pt idx="206">
                  <c:v>268.84794235229492</c:v>
                </c:pt>
                <c:pt idx="207">
                  <c:v>269.84786987304687</c:v>
                </c:pt>
                <c:pt idx="208">
                  <c:v>270.78533172607422</c:v>
                </c:pt>
                <c:pt idx="209">
                  <c:v>271.84796333312988</c:v>
                </c:pt>
                <c:pt idx="210">
                  <c:v>272.53532409667969</c:v>
                </c:pt>
                <c:pt idx="211">
                  <c:v>273.41032028198242</c:v>
                </c:pt>
                <c:pt idx="212">
                  <c:v>274.16038513183594</c:v>
                </c:pt>
                <c:pt idx="213">
                  <c:v>274.97291564941406</c:v>
                </c:pt>
                <c:pt idx="214">
                  <c:v>275.8479118347168</c:v>
                </c:pt>
                <c:pt idx="215">
                  <c:v>276.59797668457031</c:v>
                </c:pt>
                <c:pt idx="216">
                  <c:v>277.53543853759766</c:v>
                </c:pt>
                <c:pt idx="217">
                  <c:v>278.16057205200195</c:v>
                </c:pt>
                <c:pt idx="218">
                  <c:v>278.97310256958008</c:v>
                </c:pt>
                <c:pt idx="219">
                  <c:v>279.41060066223145</c:v>
                </c:pt>
                <c:pt idx="220">
                  <c:v>280.03549575805664</c:v>
                </c:pt>
                <c:pt idx="221">
                  <c:v>280.91049194335937</c:v>
                </c:pt>
                <c:pt idx="222">
                  <c:v>281.53562545776367</c:v>
                </c:pt>
                <c:pt idx="223">
                  <c:v>282.16052055358887</c:v>
                </c:pt>
                <c:pt idx="224">
                  <c:v>282.72294998168945</c:v>
                </c:pt>
                <c:pt idx="225">
                  <c:v>283.41054916381836</c:v>
                </c:pt>
                <c:pt idx="226">
                  <c:v>283.97297859191895</c:v>
                </c:pt>
                <c:pt idx="227">
                  <c:v>284.53564643859863</c:v>
                </c:pt>
                <c:pt idx="228">
                  <c:v>285.22300720214844</c:v>
                </c:pt>
                <c:pt idx="229">
                  <c:v>285.78567504882812</c:v>
                </c:pt>
                <c:pt idx="230">
                  <c:v>285.91060638427734</c:v>
                </c:pt>
                <c:pt idx="231">
                  <c:v>286.47303581237793</c:v>
                </c:pt>
                <c:pt idx="232">
                  <c:v>286.9105339050293</c:v>
                </c:pt>
                <c:pt idx="233">
                  <c:v>287.34803199768066</c:v>
                </c:pt>
                <c:pt idx="234">
                  <c:v>287.84823417663574</c:v>
                </c:pt>
                <c:pt idx="235">
                  <c:v>288.2230281829834</c:v>
                </c:pt>
                <c:pt idx="236">
                  <c:v>288.66076469421387</c:v>
                </c:pt>
                <c:pt idx="237">
                  <c:v>289.03555870056152</c:v>
                </c:pt>
                <c:pt idx="238">
                  <c:v>289.28565979003906</c:v>
                </c:pt>
                <c:pt idx="239">
                  <c:v>289.34812545776367</c:v>
                </c:pt>
                <c:pt idx="240">
                  <c:v>289.59822654724121</c:v>
                </c:pt>
                <c:pt idx="241">
                  <c:v>289.59822654724121</c:v>
                </c:pt>
                <c:pt idx="242">
                  <c:v>289.84808921813965</c:v>
                </c:pt>
                <c:pt idx="243">
                  <c:v>290.09819030761719</c:v>
                </c:pt>
                <c:pt idx="244">
                  <c:v>290.34829139709473</c:v>
                </c:pt>
                <c:pt idx="245">
                  <c:v>290.41075706481934</c:v>
                </c:pt>
                <c:pt idx="246">
                  <c:v>290.78578948974609</c:v>
                </c:pt>
                <c:pt idx="247">
                  <c:v>290.78578948974609</c:v>
                </c:pt>
                <c:pt idx="248">
                  <c:v>290.91072082519531</c:v>
                </c:pt>
                <c:pt idx="249">
                  <c:v>290.91072082519531</c:v>
                </c:pt>
                <c:pt idx="250">
                  <c:v>291.09811782836914</c:v>
                </c:pt>
                <c:pt idx="251">
                  <c:v>291.41068458557129</c:v>
                </c:pt>
                <c:pt idx="252">
                  <c:v>291.34821891784668</c:v>
                </c:pt>
                <c:pt idx="253">
                  <c:v>291.22328758239746</c:v>
                </c:pt>
                <c:pt idx="254">
                  <c:v>291.16058349609375</c:v>
                </c:pt>
                <c:pt idx="255">
                  <c:v>290.91072082519531</c:v>
                </c:pt>
                <c:pt idx="256">
                  <c:v>290.66061973571777</c:v>
                </c:pt>
                <c:pt idx="257">
                  <c:v>290.53568840026855</c:v>
                </c:pt>
                <c:pt idx="258">
                  <c:v>290.28558731079102</c:v>
                </c:pt>
                <c:pt idx="259">
                  <c:v>289.91055488586426</c:v>
                </c:pt>
                <c:pt idx="260">
                  <c:v>289.47305679321289</c:v>
                </c:pt>
                <c:pt idx="261">
                  <c:v>288.78569602966309</c:v>
                </c:pt>
                <c:pt idx="262">
                  <c:v>288.03563117980957</c:v>
                </c:pt>
                <c:pt idx="263">
                  <c:v>287.41073608398437</c:v>
                </c:pt>
                <c:pt idx="264">
                  <c:v>286.78560256958008</c:v>
                </c:pt>
                <c:pt idx="265">
                  <c:v>286.09800338745117</c:v>
                </c:pt>
                <c:pt idx="266">
                  <c:v>285.28571128845215</c:v>
                </c:pt>
                <c:pt idx="267">
                  <c:v>284.53564643859863</c:v>
                </c:pt>
                <c:pt idx="268">
                  <c:v>283.72311592102051</c:v>
                </c:pt>
                <c:pt idx="269">
                  <c:v>282.72294998168945</c:v>
                </c:pt>
                <c:pt idx="270">
                  <c:v>281.78548812866211</c:v>
                </c:pt>
                <c:pt idx="271">
                  <c:v>280.97295761108398</c:v>
                </c:pt>
                <c:pt idx="272">
                  <c:v>279.84809875488281</c:v>
                </c:pt>
                <c:pt idx="273">
                  <c:v>279.28543090820312</c:v>
                </c:pt>
                <c:pt idx="274">
                  <c:v>278.28550338745117</c:v>
                </c:pt>
                <c:pt idx="275">
                  <c:v>277.03547477722168</c:v>
                </c:pt>
                <c:pt idx="276">
                  <c:v>275.8479118347168</c:v>
                </c:pt>
                <c:pt idx="277">
                  <c:v>274.5978832244873</c:v>
                </c:pt>
                <c:pt idx="278">
                  <c:v>273.41032028198242</c:v>
                </c:pt>
                <c:pt idx="279">
                  <c:v>272.09782600402832</c:v>
                </c:pt>
                <c:pt idx="280">
                  <c:v>270.72286605834961</c:v>
                </c:pt>
                <c:pt idx="281">
                  <c:v>269.41037178039551</c:v>
                </c:pt>
                <c:pt idx="282">
                  <c:v>268.41044425964355</c:v>
                </c:pt>
                <c:pt idx="283">
                  <c:v>266.84784889221191</c:v>
                </c:pt>
                <c:pt idx="284">
                  <c:v>265.41018486022949</c:v>
                </c:pt>
                <c:pt idx="285">
                  <c:v>263.84782791137695</c:v>
                </c:pt>
                <c:pt idx="286">
                  <c:v>262.34769821166992</c:v>
                </c:pt>
                <c:pt idx="287">
                  <c:v>260.66017150878906</c:v>
                </c:pt>
                <c:pt idx="288">
                  <c:v>259.03511047363281</c:v>
                </c:pt>
                <c:pt idx="289">
                  <c:v>257.47275352478027</c:v>
                </c:pt>
                <c:pt idx="290">
                  <c:v>255.7227611541748</c:v>
                </c:pt>
                <c:pt idx="291">
                  <c:v>254.16016578674316</c:v>
                </c:pt>
                <c:pt idx="292">
                  <c:v>252.28500366210938</c:v>
                </c:pt>
                <c:pt idx="293">
                  <c:v>250.59747695922852</c:v>
                </c:pt>
                <c:pt idx="294">
                  <c:v>248.90995025634766</c:v>
                </c:pt>
                <c:pt idx="295">
                  <c:v>247.09749221801758</c:v>
                </c:pt>
                <c:pt idx="296">
                  <c:v>245.22256851196289</c:v>
                </c:pt>
                <c:pt idx="297">
                  <c:v>243.22247505187988</c:v>
                </c:pt>
                <c:pt idx="298">
                  <c:v>241.34731292724609</c:v>
                </c:pt>
                <c:pt idx="299">
                  <c:v>239.34745788574219</c:v>
                </c:pt>
                <c:pt idx="300">
                  <c:v>237.4722957611084</c:v>
                </c:pt>
                <c:pt idx="301">
                  <c:v>235.34727096557617</c:v>
                </c:pt>
                <c:pt idx="302">
                  <c:v>233.40988159179687</c:v>
                </c:pt>
                <c:pt idx="303">
                  <c:v>231.28485679626465</c:v>
                </c:pt>
                <c:pt idx="304">
                  <c:v>229.15983200073242</c:v>
                </c:pt>
                <c:pt idx="305">
                  <c:v>226.90963745117187</c:v>
                </c:pt>
                <c:pt idx="306">
                  <c:v>225.0971794128418</c:v>
                </c:pt>
                <c:pt idx="307">
                  <c:v>222.97215461730957</c:v>
                </c:pt>
                <c:pt idx="308">
                  <c:v>221.09723091125488</c:v>
                </c:pt>
                <c:pt idx="309">
                  <c:v>218.90950202941895</c:v>
                </c:pt>
                <c:pt idx="310">
                  <c:v>217.03457832336426</c:v>
                </c:pt>
                <c:pt idx="311">
                  <c:v>215.03448486328125</c:v>
                </c:pt>
                <c:pt idx="312">
                  <c:v>213.09709548950195</c:v>
                </c:pt>
                <c:pt idx="313">
                  <c:v>211.15946769714355</c:v>
                </c:pt>
                <c:pt idx="314">
                  <c:v>209.34700965881348</c:v>
                </c:pt>
                <c:pt idx="315">
                  <c:v>206.9094181060791</c:v>
                </c:pt>
                <c:pt idx="316">
                  <c:v>205.03425598144531</c:v>
                </c:pt>
                <c:pt idx="317">
                  <c:v>203.28426361083984</c:v>
                </c:pt>
                <c:pt idx="318">
                  <c:v>201.53427124023437</c:v>
                </c:pt>
                <c:pt idx="319">
                  <c:v>199.59688186645508</c:v>
                </c:pt>
                <c:pt idx="320">
                  <c:v>197.90935516357422</c:v>
                </c:pt>
                <c:pt idx="321">
                  <c:v>196.15912437438965</c:v>
                </c:pt>
                <c:pt idx="322">
                  <c:v>194.34666633605957</c:v>
                </c:pt>
                <c:pt idx="323">
                  <c:v>192.65913963317871</c:v>
                </c:pt>
                <c:pt idx="324">
                  <c:v>191.03407859802246</c:v>
                </c:pt>
                <c:pt idx="325">
                  <c:v>189.22162055969238</c:v>
                </c:pt>
                <c:pt idx="326">
                  <c:v>187.28399276733398</c:v>
                </c:pt>
                <c:pt idx="327">
                  <c:v>185.65917015075684</c:v>
                </c:pt>
                <c:pt idx="328">
                  <c:v>184.22150611877441</c:v>
                </c:pt>
                <c:pt idx="329">
                  <c:v>182.59644508361816</c:v>
                </c:pt>
                <c:pt idx="330">
                  <c:v>181.03408813476562</c:v>
                </c:pt>
                <c:pt idx="331">
                  <c:v>179.5964241027832</c:v>
                </c:pt>
                <c:pt idx="332">
                  <c:v>178.22146415710449</c:v>
                </c:pt>
                <c:pt idx="333">
                  <c:v>176.78403854370117</c:v>
                </c:pt>
                <c:pt idx="334">
                  <c:v>175.34637451171875</c:v>
                </c:pt>
                <c:pt idx="335">
                  <c:v>174.15881156921387</c:v>
                </c:pt>
                <c:pt idx="336">
                  <c:v>172.84631729125977</c:v>
                </c:pt>
                <c:pt idx="337">
                  <c:v>171.59628868103027</c:v>
                </c:pt>
                <c:pt idx="338">
                  <c:v>170.22132873535156</c:v>
                </c:pt>
                <c:pt idx="339">
                  <c:v>168.97130012512207</c:v>
                </c:pt>
                <c:pt idx="340">
                  <c:v>167.65880584716797</c:v>
                </c:pt>
                <c:pt idx="341">
                  <c:v>166.40877723693848</c:v>
                </c:pt>
                <c:pt idx="342">
                  <c:v>165.15874862670898</c:v>
                </c:pt>
                <c:pt idx="343">
                  <c:v>163.90872001647949</c:v>
                </c:pt>
                <c:pt idx="344">
                  <c:v>162.65869140625</c:v>
                </c:pt>
                <c:pt idx="345">
                  <c:v>161.3461971282959</c:v>
                </c:pt>
                <c:pt idx="346">
                  <c:v>159.97123718261719</c:v>
                </c:pt>
                <c:pt idx="347">
                  <c:v>158.53357315063477</c:v>
                </c:pt>
                <c:pt idx="348">
                  <c:v>157.28354454040527</c:v>
                </c:pt>
                <c:pt idx="349">
                  <c:v>155.90858459472656</c:v>
                </c:pt>
                <c:pt idx="350">
                  <c:v>154.59609031677246</c:v>
                </c:pt>
                <c:pt idx="351">
                  <c:v>153.28359603881836</c:v>
                </c:pt>
                <c:pt idx="352">
                  <c:v>151.97110176086426</c:v>
                </c:pt>
                <c:pt idx="353">
                  <c:v>150.65860748291016</c:v>
                </c:pt>
                <c:pt idx="354">
                  <c:v>149.22094345092773</c:v>
                </c:pt>
                <c:pt idx="355">
                  <c:v>147.97091484069824</c:v>
                </c:pt>
                <c:pt idx="356">
                  <c:v>146.72088623046875</c:v>
                </c:pt>
                <c:pt idx="357">
                  <c:v>145.34592628479004</c:v>
                </c:pt>
                <c:pt idx="358">
                  <c:v>144.28353309631348</c:v>
                </c:pt>
                <c:pt idx="359">
                  <c:v>143.03350448608398</c:v>
                </c:pt>
                <c:pt idx="360">
                  <c:v>141.8459415435791</c:v>
                </c:pt>
                <c:pt idx="361">
                  <c:v>140.59591293334961</c:v>
                </c:pt>
                <c:pt idx="362">
                  <c:v>139.53328132629395</c:v>
                </c:pt>
                <c:pt idx="363">
                  <c:v>138.34595680236816</c:v>
                </c:pt>
                <c:pt idx="364">
                  <c:v>137.2833251953125</c:v>
                </c:pt>
                <c:pt idx="365">
                  <c:v>136.34586334228516</c:v>
                </c:pt>
                <c:pt idx="366">
                  <c:v>135.3456974029541</c:v>
                </c:pt>
                <c:pt idx="367">
                  <c:v>134.59587097167969</c:v>
                </c:pt>
                <c:pt idx="368">
                  <c:v>133.78334045410156</c:v>
                </c:pt>
                <c:pt idx="369">
                  <c:v>132.7207088470459</c:v>
                </c:pt>
                <c:pt idx="370">
                  <c:v>132.03334808349609</c:v>
                </c:pt>
                <c:pt idx="371">
                  <c:v>131.22081756591797</c:v>
                </c:pt>
                <c:pt idx="372">
                  <c:v>130.65814971923828</c:v>
                </c:pt>
                <c:pt idx="373">
                  <c:v>129.97078895568848</c:v>
                </c:pt>
                <c:pt idx="374">
                  <c:v>129.34565544128418</c:v>
                </c:pt>
                <c:pt idx="375">
                  <c:v>128.8456916809082</c:v>
                </c:pt>
                <c:pt idx="376">
                  <c:v>128.28326225280762</c:v>
                </c:pt>
                <c:pt idx="377">
                  <c:v>127.90822982788086</c:v>
                </c:pt>
                <c:pt idx="378">
                  <c:v>127.65812873840332</c:v>
                </c:pt>
                <c:pt idx="379">
                  <c:v>127.34556198120117</c:v>
                </c:pt>
                <c:pt idx="380">
                  <c:v>127.03323364257813</c:v>
                </c:pt>
                <c:pt idx="381">
                  <c:v>126.8455982208252</c:v>
                </c:pt>
                <c:pt idx="382">
                  <c:v>126.53326988220215</c:v>
                </c:pt>
                <c:pt idx="383">
                  <c:v>126.53326988220215</c:v>
                </c:pt>
                <c:pt idx="384">
                  <c:v>126.40810012817383</c:v>
                </c:pt>
                <c:pt idx="385">
                  <c:v>126.40810012817383</c:v>
                </c:pt>
                <c:pt idx="386">
                  <c:v>126.53326988220215</c:v>
                </c:pt>
                <c:pt idx="387">
                  <c:v>126.53326988220215</c:v>
                </c:pt>
                <c:pt idx="388">
                  <c:v>126.72066688537598</c:v>
                </c:pt>
                <c:pt idx="389">
                  <c:v>126.8455982208252</c:v>
                </c:pt>
                <c:pt idx="390">
                  <c:v>126.97076797485352</c:v>
                </c:pt>
                <c:pt idx="391">
                  <c:v>127.28309631347656</c:v>
                </c:pt>
                <c:pt idx="392">
                  <c:v>127.65812873840332</c:v>
                </c:pt>
                <c:pt idx="393">
                  <c:v>128.03316116333008</c:v>
                </c:pt>
                <c:pt idx="394">
                  <c:v>128.53312492370605</c:v>
                </c:pt>
                <c:pt idx="395">
                  <c:v>128.97062301635742</c:v>
                </c:pt>
                <c:pt idx="396">
                  <c:v>129.65822219848633</c:v>
                </c:pt>
                <c:pt idx="397">
                  <c:v>130.34582138061523</c:v>
                </c:pt>
                <c:pt idx="398">
                  <c:v>131.15835189819336</c:v>
                </c:pt>
                <c:pt idx="399">
                  <c:v>131.97064399719238</c:v>
                </c:pt>
                <c:pt idx="400">
                  <c:v>133.03327560424805</c:v>
                </c:pt>
                <c:pt idx="401">
                  <c:v>133.59570503234863</c:v>
                </c:pt>
                <c:pt idx="402">
                  <c:v>134.72080230712891</c:v>
                </c:pt>
                <c:pt idx="403">
                  <c:v>135.78319549560547</c:v>
                </c:pt>
                <c:pt idx="404">
                  <c:v>137.03322410583496</c:v>
                </c:pt>
                <c:pt idx="405">
                  <c:v>138.34595680236816</c:v>
                </c:pt>
                <c:pt idx="406">
                  <c:v>139.72091674804687</c:v>
                </c:pt>
                <c:pt idx="407">
                  <c:v>141.1583423614502</c:v>
                </c:pt>
                <c:pt idx="408">
                  <c:v>142.72093772888184</c:v>
                </c:pt>
                <c:pt idx="409">
                  <c:v>144.34599876403809</c:v>
                </c:pt>
                <c:pt idx="410">
                  <c:v>145.84589004516602</c:v>
                </c:pt>
                <c:pt idx="411">
                  <c:v>147.40848541259766</c:v>
                </c:pt>
                <c:pt idx="412">
                  <c:v>149.34611320495605</c:v>
                </c:pt>
                <c:pt idx="413">
                  <c:v>151.28350257873535</c:v>
                </c:pt>
                <c:pt idx="414">
                  <c:v>153.34606170654297</c:v>
                </c:pt>
                <c:pt idx="415">
                  <c:v>155.4710865020752</c:v>
                </c:pt>
                <c:pt idx="416">
                  <c:v>157.84621238708496</c:v>
                </c:pt>
                <c:pt idx="417">
                  <c:v>160.28356552124023</c:v>
                </c:pt>
                <c:pt idx="418">
                  <c:v>162.78362274169922</c:v>
                </c:pt>
                <c:pt idx="419">
                  <c:v>165.40884971618652</c:v>
                </c:pt>
                <c:pt idx="420">
                  <c:v>168.22123527526855</c:v>
                </c:pt>
                <c:pt idx="421">
                  <c:v>171.22125625610352</c:v>
                </c:pt>
                <c:pt idx="422">
                  <c:v>174.3464469909668</c:v>
                </c:pt>
                <c:pt idx="423">
                  <c:v>177.53386497497559</c:v>
                </c:pt>
                <c:pt idx="424">
                  <c:v>180.9089183807373</c:v>
                </c:pt>
                <c:pt idx="425">
                  <c:v>184.28397178649902</c:v>
                </c:pt>
                <c:pt idx="426">
                  <c:v>188.0340576171875</c:v>
                </c:pt>
                <c:pt idx="427">
                  <c:v>191.72167778015137</c:v>
                </c:pt>
                <c:pt idx="428">
                  <c:v>195.65916061401367</c:v>
                </c:pt>
                <c:pt idx="429">
                  <c:v>199.78427886962891</c:v>
                </c:pt>
                <c:pt idx="430">
                  <c:v>203.97186279296875</c:v>
                </c:pt>
                <c:pt idx="431">
                  <c:v>208.34684371948242</c:v>
                </c:pt>
                <c:pt idx="432">
                  <c:v>212.7845287322998</c:v>
                </c:pt>
                <c:pt idx="433">
                  <c:v>217.2844409942627</c:v>
                </c:pt>
                <c:pt idx="434">
                  <c:v>221.97222709655762</c:v>
                </c:pt>
                <c:pt idx="435">
                  <c:v>226.78470611572266</c:v>
                </c:pt>
                <c:pt idx="436">
                  <c:v>231.97221755981445</c:v>
                </c:pt>
                <c:pt idx="437">
                  <c:v>237.03479766845703</c:v>
                </c:pt>
                <c:pt idx="438">
                  <c:v>242.28501319885254</c:v>
                </c:pt>
                <c:pt idx="439">
                  <c:v>247.65992164611816</c:v>
                </c:pt>
                <c:pt idx="440">
                  <c:v>252.97260284423828</c:v>
                </c:pt>
                <c:pt idx="441">
                  <c:v>258.41021537780762</c:v>
                </c:pt>
                <c:pt idx="442">
                  <c:v>264.16015625</c:v>
                </c:pt>
                <c:pt idx="443">
                  <c:v>270.0352668762207</c:v>
                </c:pt>
                <c:pt idx="444">
                  <c:v>275.66051483154297</c:v>
                </c:pt>
                <c:pt idx="445">
                  <c:v>281.03542327880859</c:v>
                </c:pt>
                <c:pt idx="446">
                  <c:v>286.34810447692871</c:v>
                </c:pt>
                <c:pt idx="447">
                  <c:v>291.84818267822266</c:v>
                </c:pt>
                <c:pt idx="448">
                  <c:v>297.09815979003906</c:v>
                </c:pt>
                <c:pt idx="449">
                  <c:v>302.41084098815918</c:v>
                </c:pt>
                <c:pt idx="450">
                  <c:v>307.7235221862793</c:v>
                </c:pt>
                <c:pt idx="451">
                  <c:v>312.72339820861816</c:v>
                </c:pt>
                <c:pt idx="452">
                  <c:v>317.72351264953613</c:v>
                </c:pt>
                <c:pt idx="453">
                  <c:v>323.09865951538086</c:v>
                </c:pt>
                <c:pt idx="454">
                  <c:v>327.72374153137207</c:v>
                </c:pt>
                <c:pt idx="455">
                  <c:v>332.28635787963867</c:v>
                </c:pt>
                <c:pt idx="456">
                  <c:v>336.72380447387695</c:v>
                </c:pt>
                <c:pt idx="457">
                  <c:v>340.97385406494141</c:v>
                </c:pt>
                <c:pt idx="458">
                  <c:v>345.03650665283203</c:v>
                </c:pt>
                <c:pt idx="459">
                  <c:v>348.97398948669434</c:v>
                </c:pt>
                <c:pt idx="460">
                  <c:v>352.78654098510742</c:v>
                </c:pt>
                <c:pt idx="461">
                  <c:v>356.34922981262207</c:v>
                </c:pt>
                <c:pt idx="462">
                  <c:v>359.97414588928223</c:v>
                </c:pt>
                <c:pt idx="463">
                  <c:v>363.66176605224609</c:v>
                </c:pt>
                <c:pt idx="464">
                  <c:v>367.03681945800781</c:v>
                </c:pt>
                <c:pt idx="465">
                  <c:v>370.41187286376953</c:v>
                </c:pt>
                <c:pt idx="466">
                  <c:v>373.78692626953125</c:v>
                </c:pt>
                <c:pt idx="467">
                  <c:v>376.78694725036621</c:v>
                </c:pt>
                <c:pt idx="468">
                  <c:v>379.84943389892578</c:v>
                </c:pt>
                <c:pt idx="469">
                  <c:v>382.66205787658691</c:v>
                </c:pt>
                <c:pt idx="470">
                  <c:v>385.47468185424805</c:v>
                </c:pt>
                <c:pt idx="471">
                  <c:v>388.22460174560547</c:v>
                </c:pt>
                <c:pt idx="472">
                  <c:v>390.91229438781738</c:v>
                </c:pt>
                <c:pt idx="473">
                  <c:v>393.41235160827637</c:v>
                </c:pt>
                <c:pt idx="474">
                  <c:v>395.78723907470703</c:v>
                </c:pt>
                <c:pt idx="475">
                  <c:v>397.47476577758789</c:v>
                </c:pt>
                <c:pt idx="476">
                  <c:v>399.91235733032227</c:v>
                </c:pt>
                <c:pt idx="477">
                  <c:v>402.16231346130371</c:v>
                </c:pt>
                <c:pt idx="478">
                  <c:v>404.53743934631348</c:v>
                </c:pt>
                <c:pt idx="479">
                  <c:v>406.59999847412109</c:v>
                </c:pt>
                <c:pt idx="480">
                  <c:v>408.66255760192871</c:v>
                </c:pt>
                <c:pt idx="481">
                  <c:v>410.72511672973633</c:v>
                </c:pt>
                <c:pt idx="482">
                  <c:v>412.72497177124023</c:v>
                </c:pt>
                <c:pt idx="483">
                  <c:v>414.53766822814941</c:v>
                </c:pt>
                <c:pt idx="484">
                  <c:v>416.28766059875488</c:v>
                </c:pt>
                <c:pt idx="485">
                  <c:v>418.28751564025879</c:v>
                </c:pt>
                <c:pt idx="486">
                  <c:v>419.0375804901123</c:v>
                </c:pt>
                <c:pt idx="487">
                  <c:v>420.66264152526855</c:v>
                </c:pt>
                <c:pt idx="488">
                  <c:v>422.2252368927002</c:v>
                </c:pt>
                <c:pt idx="489">
                  <c:v>423.47526550292969</c:v>
                </c:pt>
                <c:pt idx="490">
                  <c:v>424.8502254486084</c:v>
                </c:pt>
                <c:pt idx="491">
                  <c:v>425.78768730163574</c:v>
                </c:pt>
                <c:pt idx="492">
                  <c:v>427.10018157958984</c:v>
                </c:pt>
                <c:pt idx="493">
                  <c:v>427.85024642944336</c:v>
                </c:pt>
                <c:pt idx="494">
                  <c:v>428.47537994384766</c:v>
                </c:pt>
                <c:pt idx="495">
                  <c:v>428.47537994384766</c:v>
                </c:pt>
                <c:pt idx="496">
                  <c:v>428.38156223297119</c:v>
                </c:pt>
                <c:pt idx="497">
                  <c:v>428.22527885437012</c:v>
                </c:pt>
                <c:pt idx="498">
                  <c:v>428.35021018981934</c:v>
                </c:pt>
                <c:pt idx="499">
                  <c:v>428.60031127929687</c:v>
                </c:pt>
                <c:pt idx="500">
                  <c:v>428.47537994384766</c:v>
                </c:pt>
                <c:pt idx="501">
                  <c:v>428.60031127929687</c:v>
                </c:pt>
                <c:pt idx="502">
                  <c:v>428.91287803649902</c:v>
                </c:pt>
                <c:pt idx="503">
                  <c:v>429.10027503967285</c:v>
                </c:pt>
                <c:pt idx="504">
                  <c:v>428.85017395019531</c:v>
                </c:pt>
                <c:pt idx="505">
                  <c:v>429.10027503967285</c:v>
                </c:pt>
                <c:pt idx="506">
                  <c:v>429.35037612915039</c:v>
                </c:pt>
                <c:pt idx="507">
                  <c:v>429.78787422180176</c:v>
                </c:pt>
                <c:pt idx="508">
                  <c:v>429.85033988952637</c:v>
                </c:pt>
                <c:pt idx="509">
                  <c:v>429.85033988952637</c:v>
                </c:pt>
                <c:pt idx="510">
                  <c:v>429.78781461715698</c:v>
                </c:pt>
                <c:pt idx="511">
                  <c:v>429.78787422180176</c:v>
                </c:pt>
                <c:pt idx="512">
                  <c:v>429.66270446777344</c:v>
                </c:pt>
                <c:pt idx="513">
                  <c:v>429.91280555725098</c:v>
                </c:pt>
                <c:pt idx="514">
                  <c:v>429.78787422180176</c:v>
                </c:pt>
                <c:pt idx="515">
                  <c:v>429.78787422180176</c:v>
                </c:pt>
                <c:pt idx="516">
                  <c:v>429.97527122497559</c:v>
                </c:pt>
                <c:pt idx="517">
                  <c:v>429.35037612915039</c:v>
                </c:pt>
                <c:pt idx="518">
                  <c:v>428.66277694702148</c:v>
                </c:pt>
                <c:pt idx="519">
                  <c:v>429.10027503967285</c:v>
                </c:pt>
                <c:pt idx="520">
                  <c:v>428.72524261474609</c:v>
                </c:pt>
                <c:pt idx="521">
                  <c:v>428.60031127929687</c:v>
                </c:pt>
                <c:pt idx="522">
                  <c:v>428.35021018981934</c:v>
                </c:pt>
                <c:pt idx="523">
                  <c:v>428.16281318664551</c:v>
                </c:pt>
                <c:pt idx="524">
                  <c:v>427.72531509399414</c:v>
                </c:pt>
                <c:pt idx="525">
                  <c:v>427.60038375854492</c:v>
                </c:pt>
                <c:pt idx="526">
                  <c:v>427.41274833679199</c:v>
                </c:pt>
                <c:pt idx="527">
                  <c:v>427.66284942626953</c:v>
                </c:pt>
                <c:pt idx="528">
                  <c:v>427.35028266906738</c:v>
                </c:pt>
                <c:pt idx="529">
                  <c:v>427.53767967224121</c:v>
                </c:pt>
                <c:pt idx="530">
                  <c:v>427.16288566589355</c:v>
                </c:pt>
                <c:pt idx="531">
                  <c:v>426.91278457641602</c:v>
                </c:pt>
                <c:pt idx="532">
                  <c:v>427.22535133361816</c:v>
                </c:pt>
                <c:pt idx="533">
                  <c:v>426.85031890869141</c:v>
                </c:pt>
                <c:pt idx="534">
                  <c:v>426.22518539428711</c:v>
                </c:pt>
                <c:pt idx="535">
                  <c:v>426.47528648376465</c:v>
                </c:pt>
                <c:pt idx="536">
                  <c:v>426.41282081604004</c:v>
                </c:pt>
                <c:pt idx="537">
                  <c:v>426.22518539428711</c:v>
                </c:pt>
                <c:pt idx="538">
                  <c:v>426.85031890869141</c:v>
                </c:pt>
                <c:pt idx="539">
                  <c:v>426.35035514831543</c:v>
                </c:pt>
                <c:pt idx="540">
                  <c:v>426.10025405883789</c:v>
                </c:pt>
                <c:pt idx="541">
                  <c:v>425.85015296936035</c:v>
                </c:pt>
                <c:pt idx="542">
                  <c:v>425.85015296936035</c:v>
                </c:pt>
                <c:pt idx="543">
                  <c:v>425.72522163391113</c:v>
                </c:pt>
                <c:pt idx="544">
                  <c:v>425.03762245178223</c:v>
                </c:pt>
                <c:pt idx="545">
                  <c:v>425.16279220581055</c:v>
                </c:pt>
                <c:pt idx="546">
                  <c:v>424.60012435913086</c:v>
                </c:pt>
                <c:pt idx="547">
                  <c:v>424.28779602050781</c:v>
                </c:pt>
                <c:pt idx="548">
                  <c:v>424.2253303527832</c:v>
                </c:pt>
                <c:pt idx="549">
                  <c:v>423.78783226013184</c:v>
                </c:pt>
                <c:pt idx="550">
                  <c:v>423.47526550292969</c:v>
                </c:pt>
                <c:pt idx="551">
                  <c:v>422.85013198852539</c:v>
                </c:pt>
                <c:pt idx="552">
                  <c:v>421.61577939987183</c:v>
                </c:pt>
                <c:pt idx="553">
                  <c:v>420.2876091003418</c:v>
                </c:pt>
                <c:pt idx="554">
                  <c:v>419.85011100769043</c:v>
                </c:pt>
                <c:pt idx="555">
                  <c:v>419.85011100769043</c:v>
                </c:pt>
                <c:pt idx="556">
                  <c:v>419.35014724731445</c:v>
                </c:pt>
                <c:pt idx="557">
                  <c:v>419.0375804901123</c:v>
                </c:pt>
                <c:pt idx="558">
                  <c:v>417.85001754760742</c:v>
                </c:pt>
                <c:pt idx="559">
                  <c:v>416.91255569458008</c:v>
                </c:pt>
                <c:pt idx="560">
                  <c:v>416.10002517700195</c:v>
                </c:pt>
              </c:numCache>
            </c:numRef>
          </c:yVal>
          <c:smooth val="1"/>
        </c:ser>
        <c:ser>
          <c:idx val="3"/>
          <c:order val="3"/>
          <c:tx>
            <c:v>Curve</c:v>
          </c:tx>
          <c:marker>
            <c:symbol val="none"/>
          </c:marker>
          <c:xVal>
            <c:numRef>
              <c:f>Sheet1!$G$3:$G$564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Sheet1!$H$3:$H$564</c:f>
              <c:numCache>
                <c:formatCode>General</c:formatCode>
                <c:ptCount val="562"/>
                <c:pt idx="0">
                  <c:v>264.09769058227539</c:v>
                </c:pt>
                <c:pt idx="1">
                  <c:v>283.84804725646973</c:v>
                </c:pt>
                <c:pt idx="2">
                  <c:v>284.59811210632324</c:v>
                </c:pt>
                <c:pt idx="3">
                  <c:v>283.09798240661621</c:v>
                </c:pt>
                <c:pt idx="4">
                  <c:v>281.53562545776367</c:v>
                </c:pt>
                <c:pt idx="5">
                  <c:v>280.16042709350586</c:v>
                </c:pt>
                <c:pt idx="6">
                  <c:v>280.66062927246094</c:v>
                </c:pt>
                <c:pt idx="7">
                  <c:v>277.22287178039551</c:v>
                </c:pt>
                <c:pt idx="8">
                  <c:v>276.28540992736816</c:v>
                </c:pt>
                <c:pt idx="9">
                  <c:v>273.47302436828613</c:v>
                </c:pt>
                <c:pt idx="10">
                  <c:v>272.78542518615723</c:v>
                </c:pt>
                <c:pt idx="11">
                  <c:v>272.64481782913208</c:v>
                </c:pt>
                <c:pt idx="12">
                  <c:v>271.9728946685791</c:v>
                </c:pt>
                <c:pt idx="13">
                  <c:v>272.34792709350586</c:v>
                </c:pt>
                <c:pt idx="14">
                  <c:v>269.47283744812012</c:v>
                </c:pt>
                <c:pt idx="15">
                  <c:v>268.0354118347168</c:v>
                </c:pt>
                <c:pt idx="16">
                  <c:v>263.91029357910156</c:v>
                </c:pt>
                <c:pt idx="17">
                  <c:v>264.47272300720215</c:v>
                </c:pt>
                <c:pt idx="18">
                  <c:v>262.91036605834961</c:v>
                </c:pt>
                <c:pt idx="19">
                  <c:v>263.34786415100098</c:v>
                </c:pt>
                <c:pt idx="20">
                  <c:v>262.97283172607422</c:v>
                </c:pt>
                <c:pt idx="21">
                  <c:v>259.78517532348633</c:v>
                </c:pt>
                <c:pt idx="22">
                  <c:v>256.78515434265137</c:v>
                </c:pt>
                <c:pt idx="23">
                  <c:v>256.16025924682617</c:v>
                </c:pt>
                <c:pt idx="24">
                  <c:v>255.41019439697266</c:v>
                </c:pt>
                <c:pt idx="25">
                  <c:v>255.16009330749512</c:v>
                </c:pt>
                <c:pt idx="26">
                  <c:v>254.59766387939453</c:v>
                </c:pt>
                <c:pt idx="27">
                  <c:v>253.9101243019104</c:v>
                </c:pt>
                <c:pt idx="28">
                  <c:v>252.97260284423828</c:v>
                </c:pt>
                <c:pt idx="29">
                  <c:v>252.91013717651367</c:v>
                </c:pt>
                <c:pt idx="30">
                  <c:v>252.16007232666016</c:v>
                </c:pt>
                <c:pt idx="31">
                  <c:v>250.91004371643066</c:v>
                </c:pt>
                <c:pt idx="32">
                  <c:v>248.78501892089844</c:v>
                </c:pt>
                <c:pt idx="33">
                  <c:v>248.66008758544922</c:v>
                </c:pt>
                <c:pt idx="34">
                  <c:v>247.59745597839355</c:v>
                </c:pt>
                <c:pt idx="35">
                  <c:v>246.65999412536621</c:v>
                </c:pt>
                <c:pt idx="36">
                  <c:v>245.9099292755127</c:v>
                </c:pt>
                <c:pt idx="37">
                  <c:v>248.40998649597168</c:v>
                </c:pt>
                <c:pt idx="38">
                  <c:v>246.97256088256836</c:v>
                </c:pt>
                <c:pt idx="39">
                  <c:v>245.9099292755127</c:v>
                </c:pt>
                <c:pt idx="40">
                  <c:v>246.5975284576416</c:v>
                </c:pt>
                <c:pt idx="41">
                  <c:v>245.84752321243286</c:v>
                </c:pt>
                <c:pt idx="42">
                  <c:v>245.59760093688965</c:v>
                </c:pt>
                <c:pt idx="43">
                  <c:v>245.2850341796875</c:v>
                </c:pt>
                <c:pt idx="44">
                  <c:v>244.72236633300781</c:v>
                </c:pt>
                <c:pt idx="45">
                  <c:v>245.40996551513672</c:v>
                </c:pt>
                <c:pt idx="46">
                  <c:v>246.65999412536621</c:v>
                </c:pt>
                <c:pt idx="47">
                  <c:v>247.78509140014648</c:v>
                </c:pt>
                <c:pt idx="48">
                  <c:v>248.78501892089844</c:v>
                </c:pt>
                <c:pt idx="49">
                  <c:v>247.47252464294434</c:v>
                </c:pt>
                <c:pt idx="50">
                  <c:v>250.03504753112793</c:v>
                </c:pt>
                <c:pt idx="51">
                  <c:v>248.97265434265137</c:v>
                </c:pt>
                <c:pt idx="52">
                  <c:v>246.09756469726562</c:v>
                </c:pt>
                <c:pt idx="53">
                  <c:v>247.41005897521973</c:v>
                </c:pt>
                <c:pt idx="54">
                  <c:v>253.66020202636719</c:v>
                </c:pt>
                <c:pt idx="55">
                  <c:v>253.53503227233887</c:v>
                </c:pt>
                <c:pt idx="56">
                  <c:v>252.80070304870605</c:v>
                </c:pt>
                <c:pt idx="57">
                  <c:v>252.16007232666016</c:v>
                </c:pt>
                <c:pt idx="58">
                  <c:v>251.84750556945801</c:v>
                </c:pt>
                <c:pt idx="59">
                  <c:v>253.22270393371582</c:v>
                </c:pt>
                <c:pt idx="60">
                  <c:v>253.15999984741211</c:v>
                </c:pt>
                <c:pt idx="61">
                  <c:v>254.72259521484375</c:v>
                </c:pt>
                <c:pt idx="62">
                  <c:v>256.9725513458252</c:v>
                </c:pt>
                <c:pt idx="63">
                  <c:v>258.47268104553223</c:v>
                </c:pt>
                <c:pt idx="64">
                  <c:v>259.22274589538574</c:v>
                </c:pt>
                <c:pt idx="65">
                  <c:v>261.91020011901855</c:v>
                </c:pt>
                <c:pt idx="66">
                  <c:v>264.03522491455078</c:v>
                </c:pt>
                <c:pt idx="67">
                  <c:v>263.72265815734863</c:v>
                </c:pt>
                <c:pt idx="68">
                  <c:v>262.8476619720459</c:v>
                </c:pt>
                <c:pt idx="69">
                  <c:v>262.8476619720459</c:v>
                </c:pt>
                <c:pt idx="70">
                  <c:v>263.53520154953003</c:v>
                </c:pt>
                <c:pt idx="71">
                  <c:v>264.34779167175293</c:v>
                </c:pt>
                <c:pt idx="72">
                  <c:v>264.09769058227539</c:v>
                </c:pt>
                <c:pt idx="73">
                  <c:v>263.03529739379883</c:v>
                </c:pt>
                <c:pt idx="74">
                  <c:v>262.59779930114746</c:v>
                </c:pt>
                <c:pt idx="75">
                  <c:v>263.34786415100098</c:v>
                </c:pt>
                <c:pt idx="76">
                  <c:v>263.97275924682617</c:v>
                </c:pt>
                <c:pt idx="77">
                  <c:v>264.28532600402832</c:v>
                </c:pt>
                <c:pt idx="78">
                  <c:v>265.09785652160645</c:v>
                </c:pt>
                <c:pt idx="79">
                  <c:v>265.97285270690918</c:v>
                </c:pt>
                <c:pt idx="80">
                  <c:v>267.59791374206543</c:v>
                </c:pt>
                <c:pt idx="81">
                  <c:v>266.47281646728516</c:v>
                </c:pt>
                <c:pt idx="82">
                  <c:v>265.78521728515625</c:v>
                </c:pt>
                <c:pt idx="83">
                  <c:v>267.09771156311035</c:v>
                </c:pt>
                <c:pt idx="84">
                  <c:v>267.28534698486328</c:v>
                </c:pt>
                <c:pt idx="85">
                  <c:v>267.4102783203125</c:v>
                </c:pt>
                <c:pt idx="86">
                  <c:v>267.53520965576172</c:v>
                </c:pt>
                <c:pt idx="87">
                  <c:v>267.97294616699219</c:v>
                </c:pt>
                <c:pt idx="88">
                  <c:v>268.34774017333984</c:v>
                </c:pt>
                <c:pt idx="89">
                  <c:v>268.78523826599121</c:v>
                </c:pt>
                <c:pt idx="90">
                  <c:v>269.66047286987305</c:v>
                </c:pt>
                <c:pt idx="91">
                  <c:v>269.16027069091797</c:v>
                </c:pt>
                <c:pt idx="92">
                  <c:v>269.3479061126709</c:v>
                </c:pt>
                <c:pt idx="93">
                  <c:v>269.28544044494629</c:v>
                </c:pt>
                <c:pt idx="94">
                  <c:v>270.22290229797363</c:v>
                </c:pt>
                <c:pt idx="95">
                  <c:v>270.97296714782715</c:v>
                </c:pt>
                <c:pt idx="96">
                  <c:v>270.91026306152344</c:v>
                </c:pt>
                <c:pt idx="97">
                  <c:v>271.06660604476929</c:v>
                </c:pt>
                <c:pt idx="98">
                  <c:v>271.2852954864502</c:v>
                </c:pt>
                <c:pt idx="99">
                  <c:v>271.09789848327637</c:v>
                </c:pt>
                <c:pt idx="100">
                  <c:v>271.22282981872559</c:v>
                </c:pt>
                <c:pt idx="101">
                  <c:v>270.41029930114746</c:v>
                </c:pt>
                <c:pt idx="102">
                  <c:v>271.2852954864502</c:v>
                </c:pt>
                <c:pt idx="103">
                  <c:v>270.34783363342285</c:v>
                </c:pt>
                <c:pt idx="104">
                  <c:v>269.97280120849609</c:v>
                </c:pt>
                <c:pt idx="105">
                  <c:v>270.0352668762207</c:v>
                </c:pt>
                <c:pt idx="106">
                  <c:v>270.09797096252441</c:v>
                </c:pt>
                <c:pt idx="107">
                  <c:v>269.97280120849609</c:v>
                </c:pt>
                <c:pt idx="108">
                  <c:v>269.66047286987305</c:v>
                </c:pt>
                <c:pt idx="109">
                  <c:v>268.91040802001953</c:v>
                </c:pt>
                <c:pt idx="110">
                  <c:v>268.0354118347168</c:v>
                </c:pt>
                <c:pt idx="111">
                  <c:v>268.09787750244141</c:v>
                </c:pt>
                <c:pt idx="112">
                  <c:v>267.84777641296387</c:v>
                </c:pt>
                <c:pt idx="113">
                  <c:v>266.97278022766113</c:v>
                </c:pt>
                <c:pt idx="114">
                  <c:v>266.47281646728516</c:v>
                </c:pt>
                <c:pt idx="115">
                  <c:v>265.97285270690918</c:v>
                </c:pt>
                <c:pt idx="116">
                  <c:v>265.53535461425781</c:v>
                </c:pt>
                <c:pt idx="117">
                  <c:v>264.47272300720215</c:v>
                </c:pt>
                <c:pt idx="118">
                  <c:v>264.47272300720215</c:v>
                </c:pt>
                <c:pt idx="119">
                  <c:v>263.34786415100098</c:v>
                </c:pt>
                <c:pt idx="120">
                  <c:v>263.09776306152344</c:v>
                </c:pt>
                <c:pt idx="121">
                  <c:v>262.2227668762207</c:v>
                </c:pt>
                <c:pt idx="122">
                  <c:v>261.84773445129395</c:v>
                </c:pt>
                <c:pt idx="123">
                  <c:v>261.66033744812012</c:v>
                </c:pt>
                <c:pt idx="124">
                  <c:v>260.9102725982666</c:v>
                </c:pt>
                <c:pt idx="125">
                  <c:v>260.16020774841309</c:v>
                </c:pt>
                <c:pt idx="126">
                  <c:v>259.5977783203125</c:v>
                </c:pt>
                <c:pt idx="127">
                  <c:v>258.53514671325684</c:v>
                </c:pt>
                <c:pt idx="128">
                  <c:v>257.91025161743164</c:v>
                </c:pt>
                <c:pt idx="129">
                  <c:v>257.47275352478027</c:v>
                </c:pt>
                <c:pt idx="130">
                  <c:v>256.78515434265137</c:v>
                </c:pt>
                <c:pt idx="131">
                  <c:v>255.78522682189941</c:v>
                </c:pt>
                <c:pt idx="132">
                  <c:v>254.97269630432129</c:v>
                </c:pt>
                <c:pt idx="133">
                  <c:v>254.09770011901855</c:v>
                </c:pt>
                <c:pt idx="134">
                  <c:v>253.28516960144043</c:v>
                </c:pt>
                <c:pt idx="135">
                  <c:v>252.4101734161377</c:v>
                </c:pt>
                <c:pt idx="136">
                  <c:v>251.66010856628418</c:v>
                </c:pt>
                <c:pt idx="137">
                  <c:v>251.09767913818359</c:v>
                </c:pt>
                <c:pt idx="138">
                  <c:v>250.4725456237793</c:v>
                </c:pt>
                <c:pt idx="139">
                  <c:v>249.72248077392578</c:v>
                </c:pt>
                <c:pt idx="140">
                  <c:v>248.97265434265137</c:v>
                </c:pt>
                <c:pt idx="141">
                  <c:v>248.22258949279785</c:v>
                </c:pt>
                <c:pt idx="142">
                  <c:v>247.53499031066895</c:v>
                </c:pt>
                <c:pt idx="143">
                  <c:v>246.65999412536621</c:v>
                </c:pt>
                <c:pt idx="144">
                  <c:v>245.9723949432373</c:v>
                </c:pt>
                <c:pt idx="145">
                  <c:v>245.09739875793457</c:v>
                </c:pt>
                <c:pt idx="146">
                  <c:v>244.28486824035645</c:v>
                </c:pt>
                <c:pt idx="147">
                  <c:v>243.78490447998047</c:v>
                </c:pt>
                <c:pt idx="148">
                  <c:v>243.22247505187988</c:v>
                </c:pt>
                <c:pt idx="149">
                  <c:v>242.40994453430176</c:v>
                </c:pt>
                <c:pt idx="150">
                  <c:v>241.90998077392578</c:v>
                </c:pt>
                <c:pt idx="151">
                  <c:v>241.28484725952148</c:v>
                </c:pt>
                <c:pt idx="152">
                  <c:v>240.65995216369629</c:v>
                </c:pt>
                <c:pt idx="153">
                  <c:v>240.22245407104492</c:v>
                </c:pt>
                <c:pt idx="154">
                  <c:v>239.34745788574219</c:v>
                </c:pt>
                <c:pt idx="155">
                  <c:v>238.59739303588867</c:v>
                </c:pt>
                <c:pt idx="156">
                  <c:v>238.1598949432373</c:v>
                </c:pt>
                <c:pt idx="157">
                  <c:v>238.03496360778809</c:v>
                </c:pt>
                <c:pt idx="158">
                  <c:v>237.78486251831055</c:v>
                </c:pt>
                <c:pt idx="159">
                  <c:v>237.34736442565918</c:v>
                </c:pt>
                <c:pt idx="160">
                  <c:v>236.97233200073242</c:v>
                </c:pt>
                <c:pt idx="161">
                  <c:v>236.8474006652832</c:v>
                </c:pt>
                <c:pt idx="162">
                  <c:v>236.53483390808105</c:v>
                </c:pt>
                <c:pt idx="163">
                  <c:v>236.34743690490723</c:v>
                </c:pt>
                <c:pt idx="164">
                  <c:v>236.09733581542969</c:v>
                </c:pt>
                <c:pt idx="165">
                  <c:v>236.03487014770508</c:v>
                </c:pt>
                <c:pt idx="166">
                  <c:v>236.1598014831543</c:v>
                </c:pt>
                <c:pt idx="167">
                  <c:v>235.97240447998047</c:v>
                </c:pt>
                <c:pt idx="168">
                  <c:v>235.84723472595215</c:v>
                </c:pt>
                <c:pt idx="169">
                  <c:v>235.90993881225586</c:v>
                </c:pt>
                <c:pt idx="170">
                  <c:v>235.78476905822754</c:v>
                </c:pt>
                <c:pt idx="171">
                  <c:v>235.90993881225586</c:v>
                </c:pt>
                <c:pt idx="172">
                  <c:v>236.03487014770508</c:v>
                </c:pt>
                <c:pt idx="173">
                  <c:v>236.1598014831543</c:v>
                </c:pt>
                <c:pt idx="174">
                  <c:v>236.28473281860352</c:v>
                </c:pt>
                <c:pt idx="175">
                  <c:v>236.40990257263184</c:v>
                </c:pt>
                <c:pt idx="176">
                  <c:v>236.53483390808105</c:v>
                </c:pt>
                <c:pt idx="177">
                  <c:v>236.59729957580566</c:v>
                </c:pt>
                <c:pt idx="178">
                  <c:v>236.72246932983398</c:v>
                </c:pt>
                <c:pt idx="179">
                  <c:v>237.09726333618164</c:v>
                </c:pt>
                <c:pt idx="180">
                  <c:v>237.40983009338379</c:v>
                </c:pt>
                <c:pt idx="181">
                  <c:v>237.59746551513672</c:v>
                </c:pt>
                <c:pt idx="182">
                  <c:v>237.97225952148437</c:v>
                </c:pt>
                <c:pt idx="183">
                  <c:v>238.34729194641113</c:v>
                </c:pt>
                <c:pt idx="184">
                  <c:v>238.65985870361328</c:v>
                </c:pt>
                <c:pt idx="185">
                  <c:v>239.09735679626465</c:v>
                </c:pt>
                <c:pt idx="186">
                  <c:v>239.65978622436523</c:v>
                </c:pt>
                <c:pt idx="187">
                  <c:v>240.59748649597168</c:v>
                </c:pt>
                <c:pt idx="188">
                  <c:v>240.97251892089844</c:v>
                </c:pt>
                <c:pt idx="189">
                  <c:v>241.47248268127441</c:v>
                </c:pt>
                <c:pt idx="190">
                  <c:v>242.15984344482422</c:v>
                </c:pt>
                <c:pt idx="191">
                  <c:v>242.6600456237793</c:v>
                </c:pt>
                <c:pt idx="192">
                  <c:v>243.22247505187988</c:v>
                </c:pt>
                <c:pt idx="193">
                  <c:v>243.84737014770508</c:v>
                </c:pt>
                <c:pt idx="194">
                  <c:v>244.41003799438477</c:v>
                </c:pt>
                <c:pt idx="195">
                  <c:v>244.91000175476074</c:v>
                </c:pt>
                <c:pt idx="196">
                  <c:v>245.53489685058594</c:v>
                </c:pt>
                <c:pt idx="197">
                  <c:v>246.40989303588867</c:v>
                </c:pt>
                <c:pt idx="198">
                  <c:v>247.03502655029297</c:v>
                </c:pt>
                <c:pt idx="199">
                  <c:v>247.65992164611816</c:v>
                </c:pt>
                <c:pt idx="200">
                  <c:v>248.28505516052246</c:v>
                </c:pt>
                <c:pt idx="201">
                  <c:v>248.90995025634766</c:v>
                </c:pt>
                <c:pt idx="202">
                  <c:v>249.59754943847656</c:v>
                </c:pt>
                <c:pt idx="203">
                  <c:v>250.22244453430176</c:v>
                </c:pt>
                <c:pt idx="204">
                  <c:v>250.91004371643066</c:v>
                </c:pt>
                <c:pt idx="205">
                  <c:v>251.47247314453125</c:v>
                </c:pt>
                <c:pt idx="206">
                  <c:v>252.16007232666016</c:v>
                </c:pt>
                <c:pt idx="207">
                  <c:v>252.97260284423828</c:v>
                </c:pt>
                <c:pt idx="208">
                  <c:v>253.66020202636719</c:v>
                </c:pt>
                <c:pt idx="209">
                  <c:v>254.4100284576416</c:v>
                </c:pt>
                <c:pt idx="210">
                  <c:v>255.0351619720459</c:v>
                </c:pt>
                <c:pt idx="211">
                  <c:v>255.53512573242187</c:v>
                </c:pt>
                <c:pt idx="212">
                  <c:v>256.16025924682617</c:v>
                </c:pt>
                <c:pt idx="213">
                  <c:v>256.72268867492676</c:v>
                </c:pt>
                <c:pt idx="214">
                  <c:v>257.41028785705566</c:v>
                </c:pt>
                <c:pt idx="215">
                  <c:v>258.03518295288086</c:v>
                </c:pt>
                <c:pt idx="216">
                  <c:v>258.53514671325684</c:v>
                </c:pt>
                <c:pt idx="217">
                  <c:v>259.09781455993652</c:v>
                </c:pt>
                <c:pt idx="218">
                  <c:v>259.53531265258789</c:v>
                </c:pt>
                <c:pt idx="219">
                  <c:v>259.84764099121094</c:v>
                </c:pt>
                <c:pt idx="220">
                  <c:v>260.34760475158691</c:v>
                </c:pt>
                <c:pt idx="221">
                  <c:v>260.84780693054199</c:v>
                </c:pt>
                <c:pt idx="222">
                  <c:v>261.28530502319336</c:v>
                </c:pt>
                <c:pt idx="223">
                  <c:v>261.72280311584473</c:v>
                </c:pt>
                <c:pt idx="224">
                  <c:v>262.16030120849609</c:v>
                </c:pt>
                <c:pt idx="225">
                  <c:v>262.53533363342285</c:v>
                </c:pt>
                <c:pt idx="226">
                  <c:v>262.97283172607422</c:v>
                </c:pt>
                <c:pt idx="227">
                  <c:v>263.34786415100098</c:v>
                </c:pt>
                <c:pt idx="228">
                  <c:v>263.72265815734863</c:v>
                </c:pt>
                <c:pt idx="229">
                  <c:v>264.22286033630371</c:v>
                </c:pt>
                <c:pt idx="230">
                  <c:v>264.16015625</c:v>
                </c:pt>
                <c:pt idx="231">
                  <c:v>264.47272300720215</c:v>
                </c:pt>
                <c:pt idx="232">
                  <c:v>264.84775543212891</c:v>
                </c:pt>
                <c:pt idx="233">
                  <c:v>265.09785652160645</c:v>
                </c:pt>
                <c:pt idx="234">
                  <c:v>265.34771919250488</c:v>
                </c:pt>
                <c:pt idx="235">
                  <c:v>265.59782028198242</c:v>
                </c:pt>
                <c:pt idx="236">
                  <c:v>265.91038703918457</c:v>
                </c:pt>
                <c:pt idx="237">
                  <c:v>266.03531837463379</c:v>
                </c:pt>
                <c:pt idx="238">
                  <c:v>266.28541946411133</c:v>
                </c:pt>
                <c:pt idx="239">
                  <c:v>266.22271537780762</c:v>
                </c:pt>
                <c:pt idx="240">
                  <c:v>266.28541946411133</c:v>
                </c:pt>
                <c:pt idx="241">
                  <c:v>266.0977840423584</c:v>
                </c:pt>
                <c:pt idx="242">
                  <c:v>266.34788513183594</c:v>
                </c:pt>
                <c:pt idx="243">
                  <c:v>266.47281646728516</c:v>
                </c:pt>
                <c:pt idx="244">
                  <c:v>266.47281646728516</c:v>
                </c:pt>
                <c:pt idx="245">
                  <c:v>266.53528213500977</c:v>
                </c:pt>
                <c:pt idx="246">
                  <c:v>266.66021347045898</c:v>
                </c:pt>
                <c:pt idx="247">
                  <c:v>266.66021347045898</c:v>
                </c:pt>
                <c:pt idx="248">
                  <c:v>266.59774780273437</c:v>
                </c:pt>
                <c:pt idx="249">
                  <c:v>266.53528213500977</c:v>
                </c:pt>
                <c:pt idx="250">
                  <c:v>266.7229175567627</c:v>
                </c:pt>
                <c:pt idx="251">
                  <c:v>266.7853832244873</c:v>
                </c:pt>
                <c:pt idx="252">
                  <c:v>266.66021347045898</c:v>
                </c:pt>
                <c:pt idx="253">
                  <c:v>266.41035079956055</c:v>
                </c:pt>
                <c:pt idx="254">
                  <c:v>266.28541946411133</c:v>
                </c:pt>
                <c:pt idx="255">
                  <c:v>265.91038703918457</c:v>
                </c:pt>
                <c:pt idx="256">
                  <c:v>265.59782028198242</c:v>
                </c:pt>
                <c:pt idx="257">
                  <c:v>265.34771919250488</c:v>
                </c:pt>
                <c:pt idx="258">
                  <c:v>265.03539085388184</c:v>
                </c:pt>
                <c:pt idx="259">
                  <c:v>264.53518867492676</c:v>
                </c:pt>
                <c:pt idx="260">
                  <c:v>264.28532600402832</c:v>
                </c:pt>
                <c:pt idx="261">
                  <c:v>263.66019248962402</c:v>
                </c:pt>
                <c:pt idx="262">
                  <c:v>262.78519630432129</c:v>
                </c:pt>
                <c:pt idx="263">
                  <c:v>262.2227668762207</c:v>
                </c:pt>
                <c:pt idx="264">
                  <c:v>261.72280311584473</c:v>
                </c:pt>
                <c:pt idx="265">
                  <c:v>261.09766960144043</c:v>
                </c:pt>
                <c:pt idx="266">
                  <c:v>260.47277450561523</c:v>
                </c:pt>
                <c:pt idx="267">
                  <c:v>259.72270965576172</c:v>
                </c:pt>
                <c:pt idx="268">
                  <c:v>258.9726448059082</c:v>
                </c:pt>
                <c:pt idx="269">
                  <c:v>258.22257995605469</c:v>
                </c:pt>
                <c:pt idx="270">
                  <c:v>257.41028785705566</c:v>
                </c:pt>
                <c:pt idx="271">
                  <c:v>256.72268867492676</c:v>
                </c:pt>
                <c:pt idx="272">
                  <c:v>255.91015815734863</c:v>
                </c:pt>
                <c:pt idx="273">
                  <c:v>255.41019439697266</c:v>
                </c:pt>
                <c:pt idx="274">
                  <c:v>254.47273254394531</c:v>
                </c:pt>
                <c:pt idx="275">
                  <c:v>253.47256660461426</c:v>
                </c:pt>
                <c:pt idx="276">
                  <c:v>252.59757041931152</c:v>
                </c:pt>
                <c:pt idx="277">
                  <c:v>251.47247314453125</c:v>
                </c:pt>
                <c:pt idx="278">
                  <c:v>250.53501129150391</c:v>
                </c:pt>
                <c:pt idx="279">
                  <c:v>249.47261810302734</c:v>
                </c:pt>
                <c:pt idx="280">
                  <c:v>248.28505516052246</c:v>
                </c:pt>
                <c:pt idx="281">
                  <c:v>247.15995788574219</c:v>
                </c:pt>
                <c:pt idx="282">
                  <c:v>246.40989303588867</c:v>
                </c:pt>
                <c:pt idx="283">
                  <c:v>245.03493309020996</c:v>
                </c:pt>
                <c:pt idx="284">
                  <c:v>243.84737014770508</c:v>
                </c:pt>
                <c:pt idx="285">
                  <c:v>242.59734153747559</c:v>
                </c:pt>
                <c:pt idx="286">
                  <c:v>241.22238159179687</c:v>
                </c:pt>
                <c:pt idx="287">
                  <c:v>239.84742164611816</c:v>
                </c:pt>
                <c:pt idx="288">
                  <c:v>238.40999603271484</c:v>
                </c:pt>
                <c:pt idx="289">
                  <c:v>237.09726333618164</c:v>
                </c:pt>
                <c:pt idx="290">
                  <c:v>235.59737205505371</c:v>
                </c:pt>
                <c:pt idx="291">
                  <c:v>234.09724235534668</c:v>
                </c:pt>
                <c:pt idx="292">
                  <c:v>232.59735107421875</c:v>
                </c:pt>
                <c:pt idx="293">
                  <c:v>231.09722137451172</c:v>
                </c:pt>
                <c:pt idx="294">
                  <c:v>229.84719276428223</c:v>
                </c:pt>
                <c:pt idx="295">
                  <c:v>228.22213172912598</c:v>
                </c:pt>
                <c:pt idx="296">
                  <c:v>226.53460502624512</c:v>
                </c:pt>
                <c:pt idx="297">
                  <c:v>224.97224807739258</c:v>
                </c:pt>
                <c:pt idx="298">
                  <c:v>223.22225570678711</c:v>
                </c:pt>
                <c:pt idx="299">
                  <c:v>221.53472900390625</c:v>
                </c:pt>
                <c:pt idx="300">
                  <c:v>219.84720230102539</c:v>
                </c:pt>
                <c:pt idx="301">
                  <c:v>218.15967559814453</c:v>
                </c:pt>
                <c:pt idx="302">
                  <c:v>216.40944480895996</c:v>
                </c:pt>
                <c:pt idx="303">
                  <c:v>214.47205543518066</c:v>
                </c:pt>
                <c:pt idx="304">
                  <c:v>212.7220630645752</c:v>
                </c:pt>
                <c:pt idx="305">
                  <c:v>210.72196960449219</c:v>
                </c:pt>
                <c:pt idx="306">
                  <c:v>209.03444290161133</c:v>
                </c:pt>
                <c:pt idx="307">
                  <c:v>207.22198486328125</c:v>
                </c:pt>
                <c:pt idx="308">
                  <c:v>205.53445816040039</c:v>
                </c:pt>
                <c:pt idx="309">
                  <c:v>203.84693145751953</c:v>
                </c:pt>
                <c:pt idx="310">
                  <c:v>202.15940475463867</c:v>
                </c:pt>
                <c:pt idx="311">
                  <c:v>200.4094123840332</c:v>
                </c:pt>
                <c:pt idx="312">
                  <c:v>198.72188568115234</c:v>
                </c:pt>
                <c:pt idx="313">
                  <c:v>197.03435897827148</c:v>
                </c:pt>
                <c:pt idx="314">
                  <c:v>195.47176361083984</c:v>
                </c:pt>
                <c:pt idx="315">
                  <c:v>193.40920448303223</c:v>
                </c:pt>
                <c:pt idx="316">
                  <c:v>191.84660911560059</c:v>
                </c:pt>
                <c:pt idx="317">
                  <c:v>190.28425216674805</c:v>
                </c:pt>
                <c:pt idx="318">
                  <c:v>188.6591911315918</c:v>
                </c:pt>
                <c:pt idx="319">
                  <c:v>187.03413009643555</c:v>
                </c:pt>
                <c:pt idx="320">
                  <c:v>185.53400039672852</c:v>
                </c:pt>
                <c:pt idx="321">
                  <c:v>184.03410911560059</c:v>
                </c:pt>
                <c:pt idx="322">
                  <c:v>182.65891075134277</c:v>
                </c:pt>
                <c:pt idx="323">
                  <c:v>181.22148513793945</c:v>
                </c:pt>
                <c:pt idx="324">
                  <c:v>179.78405952453613</c:v>
                </c:pt>
                <c:pt idx="325">
                  <c:v>178.15899848937988</c:v>
                </c:pt>
                <c:pt idx="326">
                  <c:v>176.53393745422363</c:v>
                </c:pt>
                <c:pt idx="327">
                  <c:v>175.28390884399414</c:v>
                </c:pt>
                <c:pt idx="328">
                  <c:v>173.84648323059082</c:v>
                </c:pt>
                <c:pt idx="329">
                  <c:v>172.65892028808594</c:v>
                </c:pt>
                <c:pt idx="330">
                  <c:v>171.40889167785645</c:v>
                </c:pt>
                <c:pt idx="331">
                  <c:v>170.22132873535156</c:v>
                </c:pt>
                <c:pt idx="332">
                  <c:v>169.03376579284668</c:v>
                </c:pt>
                <c:pt idx="333">
                  <c:v>167.90890693664551</c:v>
                </c:pt>
                <c:pt idx="334">
                  <c:v>166.72134399414062</c:v>
                </c:pt>
                <c:pt idx="335">
                  <c:v>165.72117805480957</c:v>
                </c:pt>
                <c:pt idx="336">
                  <c:v>164.65878486633301</c:v>
                </c:pt>
                <c:pt idx="337">
                  <c:v>163.72132301330566</c:v>
                </c:pt>
                <c:pt idx="338">
                  <c:v>162.65869140625</c:v>
                </c:pt>
                <c:pt idx="339">
                  <c:v>161.53359413146973</c:v>
                </c:pt>
                <c:pt idx="340">
                  <c:v>160.7213020324707</c:v>
                </c:pt>
                <c:pt idx="341">
                  <c:v>159.65867042541504</c:v>
                </c:pt>
                <c:pt idx="342">
                  <c:v>158.59627723693848</c:v>
                </c:pt>
                <c:pt idx="343">
                  <c:v>157.65857696533203</c:v>
                </c:pt>
                <c:pt idx="344">
                  <c:v>156.65864944458008</c:v>
                </c:pt>
                <c:pt idx="345">
                  <c:v>155.5335521697998</c:v>
                </c:pt>
                <c:pt idx="346">
                  <c:v>154.53362464904785</c:v>
                </c:pt>
                <c:pt idx="347">
                  <c:v>153.22113037109375</c:v>
                </c:pt>
                <c:pt idx="348">
                  <c:v>152.15849876403809</c:v>
                </c:pt>
                <c:pt idx="349">
                  <c:v>151.03363990783691</c:v>
                </c:pt>
                <c:pt idx="350">
                  <c:v>149.90854263305664</c:v>
                </c:pt>
                <c:pt idx="351">
                  <c:v>148.78344535827637</c:v>
                </c:pt>
                <c:pt idx="352">
                  <c:v>147.53341674804687</c:v>
                </c:pt>
                <c:pt idx="353">
                  <c:v>146.34585380554199</c:v>
                </c:pt>
                <c:pt idx="354">
                  <c:v>145.15852928161621</c:v>
                </c:pt>
                <c:pt idx="355">
                  <c:v>143.84603500366211</c:v>
                </c:pt>
                <c:pt idx="356">
                  <c:v>142.72093772888184</c:v>
                </c:pt>
                <c:pt idx="357">
                  <c:v>141.47090911865234</c:v>
                </c:pt>
                <c:pt idx="358">
                  <c:v>140.533447265625</c:v>
                </c:pt>
                <c:pt idx="359">
                  <c:v>139.34588432312012</c:v>
                </c:pt>
                <c:pt idx="360">
                  <c:v>138.22078704833984</c:v>
                </c:pt>
                <c:pt idx="361">
                  <c:v>137.09592819213867</c:v>
                </c:pt>
                <c:pt idx="362">
                  <c:v>135.9708309173584</c:v>
                </c:pt>
                <c:pt idx="363">
                  <c:v>134.84573364257812</c:v>
                </c:pt>
                <c:pt idx="364">
                  <c:v>133.90827178955078</c:v>
                </c:pt>
                <c:pt idx="365">
                  <c:v>132.97080993652344</c:v>
                </c:pt>
                <c:pt idx="366">
                  <c:v>132.03334808349609</c:v>
                </c:pt>
                <c:pt idx="367">
                  <c:v>131.4082145690918</c:v>
                </c:pt>
                <c:pt idx="368">
                  <c:v>130.72061538696289</c:v>
                </c:pt>
                <c:pt idx="369">
                  <c:v>129.78315353393555</c:v>
                </c:pt>
                <c:pt idx="370">
                  <c:v>129.09579277038574</c:v>
                </c:pt>
                <c:pt idx="371">
                  <c:v>128.40819358825684</c:v>
                </c:pt>
                <c:pt idx="372">
                  <c:v>127.84576416015625</c:v>
                </c:pt>
                <c:pt idx="373">
                  <c:v>127.28309631347656</c:v>
                </c:pt>
                <c:pt idx="374">
                  <c:v>126.78313255310059</c:v>
                </c:pt>
                <c:pt idx="375">
                  <c:v>126.34563446044922</c:v>
                </c:pt>
                <c:pt idx="376">
                  <c:v>125.97060203552246</c:v>
                </c:pt>
                <c:pt idx="377">
                  <c:v>125.47063827514648</c:v>
                </c:pt>
                <c:pt idx="378">
                  <c:v>125.34570693969727</c:v>
                </c:pt>
                <c:pt idx="379">
                  <c:v>125.15807151794434</c:v>
                </c:pt>
                <c:pt idx="380">
                  <c:v>124.9082088470459</c:v>
                </c:pt>
                <c:pt idx="381">
                  <c:v>124.72057342529297</c:v>
                </c:pt>
                <c:pt idx="382">
                  <c:v>124.59564208984375</c:v>
                </c:pt>
                <c:pt idx="383">
                  <c:v>124.53317642211914</c:v>
                </c:pt>
                <c:pt idx="384">
                  <c:v>124.47071075439453</c:v>
                </c:pt>
                <c:pt idx="385">
                  <c:v>124.47071075439453</c:v>
                </c:pt>
                <c:pt idx="386">
                  <c:v>124.59564208984375</c:v>
                </c:pt>
                <c:pt idx="387">
                  <c:v>124.65810775756836</c:v>
                </c:pt>
                <c:pt idx="388">
                  <c:v>124.84574317932129</c:v>
                </c:pt>
                <c:pt idx="389">
                  <c:v>124.97067451477051</c:v>
                </c:pt>
                <c:pt idx="390">
                  <c:v>125.15807151794434</c:v>
                </c:pt>
                <c:pt idx="391">
                  <c:v>125.5955696105957</c:v>
                </c:pt>
                <c:pt idx="392">
                  <c:v>125.84567070007324</c:v>
                </c:pt>
                <c:pt idx="393">
                  <c:v>126.28316879272461</c:v>
                </c:pt>
                <c:pt idx="394">
                  <c:v>126.72066688537598</c:v>
                </c:pt>
                <c:pt idx="395">
                  <c:v>127.22063064575195</c:v>
                </c:pt>
                <c:pt idx="396">
                  <c:v>127.90822982788086</c:v>
                </c:pt>
                <c:pt idx="397">
                  <c:v>128.53312492370605</c:v>
                </c:pt>
                <c:pt idx="398">
                  <c:v>129.28318977355957</c:v>
                </c:pt>
                <c:pt idx="399">
                  <c:v>130.0957202911377</c:v>
                </c:pt>
                <c:pt idx="400">
                  <c:v>131.09564781188965</c:v>
                </c:pt>
                <c:pt idx="401">
                  <c:v>131.78324699401855</c:v>
                </c:pt>
                <c:pt idx="402">
                  <c:v>132.84587860107422</c:v>
                </c:pt>
                <c:pt idx="403">
                  <c:v>133.90827178955078</c:v>
                </c:pt>
                <c:pt idx="404">
                  <c:v>135.15830039978027</c:v>
                </c:pt>
                <c:pt idx="405">
                  <c:v>136.28339767456055</c:v>
                </c:pt>
                <c:pt idx="406">
                  <c:v>137.59589195251465</c:v>
                </c:pt>
                <c:pt idx="407">
                  <c:v>139.03331756591797</c:v>
                </c:pt>
                <c:pt idx="408">
                  <c:v>140.59591293334961</c:v>
                </c:pt>
                <c:pt idx="409">
                  <c:v>142.03333854675293</c:v>
                </c:pt>
                <c:pt idx="410">
                  <c:v>143.59593391418457</c:v>
                </c:pt>
                <c:pt idx="411">
                  <c:v>144.90842819213867</c:v>
                </c:pt>
                <c:pt idx="412">
                  <c:v>146.84605598449707</c:v>
                </c:pt>
                <c:pt idx="413">
                  <c:v>148.65851402282715</c:v>
                </c:pt>
                <c:pt idx="414">
                  <c:v>150.59614181518555</c:v>
                </c:pt>
                <c:pt idx="415">
                  <c:v>152.72116661071777</c:v>
                </c:pt>
                <c:pt idx="416">
                  <c:v>154.78348731994629</c:v>
                </c:pt>
                <c:pt idx="417">
                  <c:v>157.03368186950684</c:v>
                </c:pt>
                <c:pt idx="418">
                  <c:v>159.47127342224121</c:v>
                </c:pt>
                <c:pt idx="419">
                  <c:v>161.84616088867187</c:v>
                </c:pt>
                <c:pt idx="420">
                  <c:v>164.47114944458008</c:v>
                </c:pt>
                <c:pt idx="421">
                  <c:v>167.2213077545166</c:v>
                </c:pt>
                <c:pt idx="422">
                  <c:v>170.15886306762695</c:v>
                </c:pt>
                <c:pt idx="423">
                  <c:v>173.0339527130127</c:v>
                </c:pt>
                <c:pt idx="424">
                  <c:v>176.09643936157227</c:v>
                </c:pt>
                <c:pt idx="425">
                  <c:v>179.34656143188477</c:v>
                </c:pt>
                <c:pt idx="426">
                  <c:v>182.59644508361816</c:v>
                </c:pt>
                <c:pt idx="427">
                  <c:v>185.90903282165527</c:v>
                </c:pt>
                <c:pt idx="428">
                  <c:v>189.59665298461914</c:v>
                </c:pt>
                <c:pt idx="429">
                  <c:v>193.28427314758301</c:v>
                </c:pt>
                <c:pt idx="430">
                  <c:v>197.09682464599609</c:v>
                </c:pt>
                <c:pt idx="431">
                  <c:v>200.97184181213379</c:v>
                </c:pt>
                <c:pt idx="432">
                  <c:v>204.9717903137207</c:v>
                </c:pt>
                <c:pt idx="433">
                  <c:v>208.90951156616211</c:v>
                </c:pt>
                <c:pt idx="434">
                  <c:v>213.22202682495117</c:v>
                </c:pt>
                <c:pt idx="435">
                  <c:v>217.59700775146484</c:v>
                </c:pt>
                <c:pt idx="436">
                  <c:v>222.15962409973145</c:v>
                </c:pt>
                <c:pt idx="437">
                  <c:v>226.59730911254883</c:v>
                </c:pt>
                <c:pt idx="438">
                  <c:v>231.15968704223633</c:v>
                </c:pt>
                <c:pt idx="439">
                  <c:v>235.78476905822754</c:v>
                </c:pt>
                <c:pt idx="440">
                  <c:v>240.53502082824707</c:v>
                </c:pt>
                <c:pt idx="441">
                  <c:v>245.2850341796875</c:v>
                </c:pt>
                <c:pt idx="442">
                  <c:v>250.34761428833008</c:v>
                </c:pt>
                <c:pt idx="443">
                  <c:v>255.28502464294434</c:v>
                </c:pt>
                <c:pt idx="444">
                  <c:v>260.16020774841309</c:v>
                </c:pt>
                <c:pt idx="445">
                  <c:v>264.91022109985352</c:v>
                </c:pt>
                <c:pt idx="446">
                  <c:v>269.66047286987305</c:v>
                </c:pt>
                <c:pt idx="447">
                  <c:v>274.34802055358887</c:v>
                </c:pt>
                <c:pt idx="448">
                  <c:v>278.97310256958008</c:v>
                </c:pt>
                <c:pt idx="449">
                  <c:v>283.41054916381836</c:v>
                </c:pt>
                <c:pt idx="450">
                  <c:v>287.97316551208496</c:v>
                </c:pt>
                <c:pt idx="451">
                  <c:v>292.1607494354248</c:v>
                </c:pt>
                <c:pt idx="452">
                  <c:v>296.53573036193848</c:v>
                </c:pt>
                <c:pt idx="453">
                  <c:v>301.2232780456543</c:v>
                </c:pt>
                <c:pt idx="454">
                  <c:v>305.09829521179199</c:v>
                </c:pt>
                <c:pt idx="455">
                  <c:v>308.97355079650879</c:v>
                </c:pt>
                <c:pt idx="456">
                  <c:v>312.91103363037109</c:v>
                </c:pt>
                <c:pt idx="457">
                  <c:v>316.47348403930664</c:v>
                </c:pt>
                <c:pt idx="458">
                  <c:v>319.97370719909668</c:v>
                </c:pt>
                <c:pt idx="459">
                  <c:v>323.22359085083008</c:v>
                </c:pt>
                <c:pt idx="460">
                  <c:v>326.66134834289551</c:v>
                </c:pt>
                <c:pt idx="461">
                  <c:v>329.78630065917969</c:v>
                </c:pt>
                <c:pt idx="462">
                  <c:v>332.91125297546387</c:v>
                </c:pt>
                <c:pt idx="463">
                  <c:v>336.09890937805176</c:v>
                </c:pt>
                <c:pt idx="464">
                  <c:v>338.84882926940918</c:v>
                </c:pt>
                <c:pt idx="465">
                  <c:v>341.78638458251953</c:v>
                </c:pt>
                <c:pt idx="466">
                  <c:v>344.53654289245605</c:v>
                </c:pt>
                <c:pt idx="467">
                  <c:v>347.09906578063965</c:v>
                </c:pt>
                <c:pt idx="468">
                  <c:v>349.84898567199707</c:v>
                </c:pt>
                <c:pt idx="469">
                  <c:v>352.22411155700684</c:v>
                </c:pt>
                <c:pt idx="470">
                  <c:v>354.72416877746582</c:v>
                </c:pt>
                <c:pt idx="471">
                  <c:v>357.09929466247559</c:v>
                </c:pt>
                <c:pt idx="472">
                  <c:v>359.28678512573242</c:v>
                </c:pt>
                <c:pt idx="473">
                  <c:v>361.47427558898926</c:v>
                </c:pt>
                <c:pt idx="474">
                  <c:v>363.41190338134766</c:v>
                </c:pt>
                <c:pt idx="475">
                  <c:v>364.9742603302002</c:v>
                </c:pt>
                <c:pt idx="476">
                  <c:v>366.9743537902832</c:v>
                </c:pt>
                <c:pt idx="477">
                  <c:v>368.84927749633789</c:v>
                </c:pt>
                <c:pt idx="478">
                  <c:v>370.47433853149414</c:v>
                </c:pt>
                <c:pt idx="479">
                  <c:v>372.22433090209961</c:v>
                </c:pt>
                <c:pt idx="480">
                  <c:v>373.84939193725586</c:v>
                </c:pt>
                <c:pt idx="481">
                  <c:v>375.66208839416504</c:v>
                </c:pt>
                <c:pt idx="482">
                  <c:v>377.41208076477051</c:v>
                </c:pt>
                <c:pt idx="483">
                  <c:v>379.41193580627441</c:v>
                </c:pt>
                <c:pt idx="484">
                  <c:v>380.97453117370605</c:v>
                </c:pt>
                <c:pt idx="485">
                  <c:v>385.47468185424805</c:v>
                </c:pt>
                <c:pt idx="486">
                  <c:v>385.72454452514648</c:v>
                </c:pt>
                <c:pt idx="487">
                  <c:v>388.03720474243164</c:v>
                </c:pt>
                <c:pt idx="488">
                  <c:v>388.4122371673584</c:v>
                </c:pt>
                <c:pt idx="489">
                  <c:v>406.34989738464355</c:v>
                </c:pt>
                <c:pt idx="490">
                  <c:v>400.72488784790039</c:v>
                </c:pt>
                <c:pt idx="491">
                  <c:v>390.47479629516602</c:v>
                </c:pt>
                <c:pt idx="492">
                  <c:v>375.22459030151367</c:v>
                </c:pt>
                <c:pt idx="493">
                  <c:v>364.41183090209961</c:v>
                </c:pt>
                <c:pt idx="494">
                  <c:v>349.34902191162109</c:v>
                </c:pt>
                <c:pt idx="495">
                  <c:v>378.662109375</c:v>
                </c:pt>
                <c:pt idx="496">
                  <c:v>355.66163063049316</c:v>
                </c:pt>
                <c:pt idx="497">
                  <c:v>337.72397041320801</c:v>
                </c:pt>
                <c:pt idx="498">
                  <c:v>371.84953689575195</c:v>
                </c:pt>
                <c:pt idx="499">
                  <c:v>383.16202163696289</c:v>
                </c:pt>
                <c:pt idx="500">
                  <c:v>382.72452354431152</c:v>
                </c:pt>
                <c:pt idx="501">
                  <c:v>384.34958457946777</c:v>
                </c:pt>
                <c:pt idx="502">
                  <c:v>387.47477531433105</c:v>
                </c:pt>
                <c:pt idx="503">
                  <c:v>388.72456550598145</c:v>
                </c:pt>
                <c:pt idx="504">
                  <c:v>389.7247314453125</c:v>
                </c:pt>
                <c:pt idx="505">
                  <c:v>390.59972763061523</c:v>
                </c:pt>
                <c:pt idx="506">
                  <c:v>390.66219329833984</c:v>
                </c:pt>
                <c:pt idx="507">
                  <c:v>390.91223478317261</c:v>
                </c:pt>
                <c:pt idx="508">
                  <c:v>390.84982872009277</c:v>
                </c:pt>
                <c:pt idx="509">
                  <c:v>391.53718948364258</c:v>
                </c:pt>
                <c:pt idx="510">
                  <c:v>392.22478866577148</c:v>
                </c:pt>
                <c:pt idx="511">
                  <c:v>396.16227149963379</c:v>
                </c:pt>
                <c:pt idx="512">
                  <c:v>396.2247371673584</c:v>
                </c:pt>
                <c:pt idx="513">
                  <c:v>396.09980583190918</c:v>
                </c:pt>
                <c:pt idx="514">
                  <c:v>396.16227149963379</c:v>
                </c:pt>
                <c:pt idx="515">
                  <c:v>396.16227149963379</c:v>
                </c:pt>
                <c:pt idx="516">
                  <c:v>396.16227149963379</c:v>
                </c:pt>
                <c:pt idx="517">
                  <c:v>395.03717422485352</c:v>
                </c:pt>
                <c:pt idx="518">
                  <c:v>398.09989929199219</c:v>
                </c:pt>
                <c:pt idx="519">
                  <c:v>393.5997486114502</c:v>
                </c:pt>
                <c:pt idx="520">
                  <c:v>384.47451591491699</c:v>
                </c:pt>
                <c:pt idx="521">
                  <c:v>374.91202354431152</c:v>
                </c:pt>
                <c:pt idx="522">
                  <c:v>388.91220092773437</c:v>
                </c:pt>
                <c:pt idx="523">
                  <c:v>394.09971237182617</c:v>
                </c:pt>
                <c:pt idx="524">
                  <c:v>394.9122428894043</c:v>
                </c:pt>
                <c:pt idx="525">
                  <c:v>399.4748592376709</c:v>
                </c:pt>
                <c:pt idx="526">
                  <c:v>399.28722381591797</c:v>
                </c:pt>
                <c:pt idx="527">
                  <c:v>400.03728866577148</c:v>
                </c:pt>
                <c:pt idx="528">
                  <c:v>398.28729629516602</c:v>
                </c:pt>
                <c:pt idx="529">
                  <c:v>401.16238594055176</c:v>
                </c:pt>
                <c:pt idx="530">
                  <c:v>400.1624584197998</c:v>
                </c:pt>
                <c:pt idx="531">
                  <c:v>400.22492408752441</c:v>
                </c:pt>
                <c:pt idx="532">
                  <c:v>397.97472953796387</c:v>
                </c:pt>
                <c:pt idx="533">
                  <c:v>420.4908013343811</c:v>
                </c:pt>
                <c:pt idx="534">
                  <c:v>440.4754638671875</c:v>
                </c:pt>
                <c:pt idx="535">
                  <c:v>443.28808784484863</c:v>
                </c:pt>
                <c:pt idx="536">
                  <c:v>433.66289138793945</c:v>
                </c:pt>
                <c:pt idx="537">
                  <c:v>432.78789520263672</c:v>
                </c:pt>
                <c:pt idx="538">
                  <c:v>433.16292762756348</c:v>
                </c:pt>
                <c:pt idx="539">
                  <c:v>432.28787183761597</c:v>
                </c:pt>
                <c:pt idx="540">
                  <c:v>431.60033226013184</c:v>
                </c:pt>
                <c:pt idx="541">
                  <c:v>431.60033226013184</c:v>
                </c:pt>
                <c:pt idx="542">
                  <c:v>430.91273307800293</c:v>
                </c:pt>
                <c:pt idx="543">
                  <c:v>430.53770065307617</c:v>
                </c:pt>
                <c:pt idx="544">
                  <c:v>430.1002025604248</c:v>
                </c:pt>
                <c:pt idx="545">
                  <c:v>429.91280555725098</c:v>
                </c:pt>
                <c:pt idx="546">
                  <c:v>429.35037612915039</c:v>
                </c:pt>
                <c:pt idx="547">
                  <c:v>429.10027503967285</c:v>
                </c:pt>
                <c:pt idx="548">
                  <c:v>428.91287803649902</c:v>
                </c:pt>
                <c:pt idx="549">
                  <c:v>428.66277694702148</c:v>
                </c:pt>
                <c:pt idx="550">
                  <c:v>428.28774452209473</c:v>
                </c:pt>
                <c:pt idx="551">
                  <c:v>428.35021018981934</c:v>
                </c:pt>
                <c:pt idx="552">
                  <c:v>428.03788185119629</c:v>
                </c:pt>
                <c:pt idx="553">
                  <c:v>427.53767967224121</c:v>
                </c:pt>
                <c:pt idx="554">
                  <c:v>427.10018157958984</c:v>
                </c:pt>
                <c:pt idx="555">
                  <c:v>426.85031890869141</c:v>
                </c:pt>
                <c:pt idx="556">
                  <c:v>426.47528648376465</c:v>
                </c:pt>
                <c:pt idx="557">
                  <c:v>426.22518539428711</c:v>
                </c:pt>
                <c:pt idx="558">
                  <c:v>425.85015296936035</c:v>
                </c:pt>
                <c:pt idx="559">
                  <c:v>425.22525787353516</c:v>
                </c:pt>
                <c:pt idx="560">
                  <c:v>424.47519302368164</c:v>
                </c:pt>
              </c:numCache>
            </c:numRef>
          </c:yVal>
          <c:smooth val="1"/>
        </c:ser>
        <c:ser>
          <c:idx val="4"/>
          <c:order val="4"/>
          <c:tx>
            <c:v>Curve</c:v>
          </c:tx>
          <c:marker>
            <c:symbol val="none"/>
          </c:marker>
          <c:xVal>
            <c:numRef>
              <c:f>Sheet1!$I$3:$I$564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Sheet1!$J$3:$J$564</c:f>
              <c:numCache>
                <c:formatCode>General</c:formatCode>
                <c:ptCount val="562"/>
                <c:pt idx="0">
                  <c:v>271.16036415100098</c:v>
                </c:pt>
                <c:pt idx="1">
                  <c:v>279.41060066223145</c:v>
                </c:pt>
                <c:pt idx="2">
                  <c:v>278.59807014465332</c:v>
                </c:pt>
                <c:pt idx="3">
                  <c:v>277.03547477722168</c:v>
                </c:pt>
                <c:pt idx="4">
                  <c:v>277.22287178039551</c:v>
                </c:pt>
                <c:pt idx="5">
                  <c:v>275.8479118347168</c:v>
                </c:pt>
                <c:pt idx="6">
                  <c:v>274.5978832244873</c:v>
                </c:pt>
                <c:pt idx="7">
                  <c:v>273.84781837463379</c:v>
                </c:pt>
                <c:pt idx="8">
                  <c:v>271.9728946685791</c:v>
                </c:pt>
                <c:pt idx="9">
                  <c:v>269.22273635864258</c:v>
                </c:pt>
                <c:pt idx="10">
                  <c:v>267.16041564941406</c:v>
                </c:pt>
                <c:pt idx="11">
                  <c:v>267.78531074523926</c:v>
                </c:pt>
                <c:pt idx="12">
                  <c:v>265.66028594970703</c:v>
                </c:pt>
                <c:pt idx="13">
                  <c:v>263.03529739379883</c:v>
                </c:pt>
                <c:pt idx="14">
                  <c:v>262.34769821166992</c:v>
                </c:pt>
                <c:pt idx="15">
                  <c:v>258.53514671325684</c:v>
                </c:pt>
                <c:pt idx="16">
                  <c:v>258.09764862060547</c:v>
                </c:pt>
                <c:pt idx="17">
                  <c:v>258.22257995605469</c:v>
                </c:pt>
                <c:pt idx="18">
                  <c:v>257.41028785705566</c:v>
                </c:pt>
                <c:pt idx="19">
                  <c:v>253.84759902954102</c:v>
                </c:pt>
                <c:pt idx="20">
                  <c:v>256.72268867492676</c:v>
                </c:pt>
                <c:pt idx="21">
                  <c:v>253.28516960144043</c:v>
                </c:pt>
                <c:pt idx="22">
                  <c:v>251.03497505187988</c:v>
                </c:pt>
                <c:pt idx="23">
                  <c:v>250.34761428833008</c:v>
                </c:pt>
                <c:pt idx="24">
                  <c:v>250.03504753112793</c:v>
                </c:pt>
                <c:pt idx="25">
                  <c:v>248.98815155029297</c:v>
                </c:pt>
                <c:pt idx="26">
                  <c:v>247.9100227355957</c:v>
                </c:pt>
                <c:pt idx="27">
                  <c:v>247.65992164611816</c:v>
                </c:pt>
                <c:pt idx="28">
                  <c:v>245.09739875793457</c:v>
                </c:pt>
                <c:pt idx="29">
                  <c:v>243.84737014770508</c:v>
                </c:pt>
                <c:pt idx="30">
                  <c:v>244.15993690490723</c:v>
                </c:pt>
                <c:pt idx="31">
                  <c:v>242.72251129150391</c:v>
                </c:pt>
                <c:pt idx="32">
                  <c:v>245.72253227233887</c:v>
                </c:pt>
                <c:pt idx="33">
                  <c:v>243.16000938415527</c:v>
                </c:pt>
                <c:pt idx="34">
                  <c:v>241.78504943847656</c:v>
                </c:pt>
                <c:pt idx="35">
                  <c:v>241.72234535217285</c:v>
                </c:pt>
                <c:pt idx="36">
                  <c:v>243.03483963012695</c:v>
                </c:pt>
                <c:pt idx="37">
                  <c:v>241.03498458862305</c:v>
                </c:pt>
                <c:pt idx="38">
                  <c:v>242.22254753112793</c:v>
                </c:pt>
                <c:pt idx="39">
                  <c:v>239.84742164611816</c:v>
                </c:pt>
                <c:pt idx="40">
                  <c:v>237.78486251831055</c:v>
                </c:pt>
                <c:pt idx="41">
                  <c:v>242.22254753112793</c:v>
                </c:pt>
                <c:pt idx="42">
                  <c:v>240.03481864929199</c:v>
                </c:pt>
                <c:pt idx="43">
                  <c:v>239.90988731384277</c:v>
                </c:pt>
                <c:pt idx="44">
                  <c:v>241.09745025634766</c:v>
                </c:pt>
                <c:pt idx="45">
                  <c:v>240.03481864929199</c:v>
                </c:pt>
                <c:pt idx="46">
                  <c:v>242.78497695922852</c:v>
                </c:pt>
                <c:pt idx="47">
                  <c:v>242.22254753112793</c:v>
                </c:pt>
                <c:pt idx="48">
                  <c:v>239.4099235534668</c:v>
                </c:pt>
                <c:pt idx="49">
                  <c:v>241.47248268127441</c:v>
                </c:pt>
                <c:pt idx="50">
                  <c:v>243.03483963012695</c:v>
                </c:pt>
                <c:pt idx="51">
                  <c:v>246.03509902954102</c:v>
                </c:pt>
                <c:pt idx="52">
                  <c:v>245.84746360778809</c:v>
                </c:pt>
                <c:pt idx="53">
                  <c:v>245.9099292755127</c:v>
                </c:pt>
                <c:pt idx="54">
                  <c:v>247.41005897521973</c:v>
                </c:pt>
                <c:pt idx="55">
                  <c:v>248.16012382507324</c:v>
                </c:pt>
                <c:pt idx="56">
                  <c:v>247.9100227355957</c:v>
                </c:pt>
                <c:pt idx="57">
                  <c:v>248.5349178314209</c:v>
                </c:pt>
                <c:pt idx="58">
                  <c:v>248.16012382507324</c:v>
                </c:pt>
                <c:pt idx="59">
                  <c:v>246.97256088256836</c:v>
                </c:pt>
                <c:pt idx="60">
                  <c:v>246.91009521484375</c:v>
                </c:pt>
                <c:pt idx="61">
                  <c:v>246.5975284576416</c:v>
                </c:pt>
                <c:pt idx="62">
                  <c:v>246.55067920684814</c:v>
                </c:pt>
                <c:pt idx="63">
                  <c:v>246.47259712219238</c:v>
                </c:pt>
                <c:pt idx="64">
                  <c:v>247.61703610420227</c:v>
                </c:pt>
                <c:pt idx="65">
                  <c:v>248.5349178314209</c:v>
                </c:pt>
                <c:pt idx="66">
                  <c:v>248.90995025634766</c:v>
                </c:pt>
                <c:pt idx="67">
                  <c:v>248.78501892089844</c:v>
                </c:pt>
                <c:pt idx="68">
                  <c:v>249.28498268127441</c:v>
                </c:pt>
                <c:pt idx="69">
                  <c:v>249.03512001037598</c:v>
                </c:pt>
                <c:pt idx="70">
                  <c:v>248.47245216369629</c:v>
                </c:pt>
                <c:pt idx="71">
                  <c:v>249.53508377075195</c:v>
                </c:pt>
                <c:pt idx="72">
                  <c:v>250.34761428833008</c:v>
                </c:pt>
                <c:pt idx="73">
                  <c:v>251.53517723083496</c:v>
                </c:pt>
                <c:pt idx="74">
                  <c:v>254.03523445129395</c:v>
                </c:pt>
                <c:pt idx="75">
                  <c:v>255.09762763977051</c:v>
                </c:pt>
                <c:pt idx="76">
                  <c:v>254.91023063659668</c:v>
                </c:pt>
                <c:pt idx="77">
                  <c:v>254.22263145446777</c:v>
                </c:pt>
                <c:pt idx="78">
                  <c:v>253.97253036499023</c:v>
                </c:pt>
                <c:pt idx="79">
                  <c:v>253.34763526916504</c:v>
                </c:pt>
                <c:pt idx="80">
                  <c:v>254.03523445129395</c:v>
                </c:pt>
                <c:pt idx="81">
                  <c:v>253.66020202636719</c:v>
                </c:pt>
                <c:pt idx="82">
                  <c:v>253.53503227233887</c:v>
                </c:pt>
                <c:pt idx="83">
                  <c:v>254.03523445129395</c:v>
                </c:pt>
                <c:pt idx="84">
                  <c:v>254.97269630432129</c:v>
                </c:pt>
                <c:pt idx="85">
                  <c:v>255.53512573242187</c:v>
                </c:pt>
                <c:pt idx="86">
                  <c:v>256.34765625</c:v>
                </c:pt>
                <c:pt idx="87">
                  <c:v>257.34758377075195</c:v>
                </c:pt>
                <c:pt idx="88">
                  <c:v>256.78515434265137</c:v>
                </c:pt>
                <c:pt idx="89">
                  <c:v>257.22265243530273</c:v>
                </c:pt>
                <c:pt idx="90">
                  <c:v>257.59768486022949</c:v>
                </c:pt>
                <c:pt idx="91">
                  <c:v>257.53521919250488</c:v>
                </c:pt>
                <c:pt idx="92">
                  <c:v>257.6601505279541</c:v>
                </c:pt>
                <c:pt idx="93">
                  <c:v>257.41028785705566</c:v>
                </c:pt>
                <c:pt idx="94">
                  <c:v>256.91008567810059</c:v>
                </c:pt>
                <c:pt idx="95">
                  <c:v>256.41012191772461</c:v>
                </c:pt>
                <c:pt idx="96">
                  <c:v>256.16025924682617</c:v>
                </c:pt>
                <c:pt idx="97">
                  <c:v>256.16025924682617</c:v>
                </c:pt>
                <c:pt idx="98">
                  <c:v>256.06644153594971</c:v>
                </c:pt>
                <c:pt idx="99">
                  <c:v>255.91015815734863</c:v>
                </c:pt>
                <c:pt idx="100">
                  <c:v>256.03508949279785</c:v>
                </c:pt>
                <c:pt idx="101">
                  <c:v>256.53505325317383</c:v>
                </c:pt>
                <c:pt idx="102">
                  <c:v>257.34758377075195</c:v>
                </c:pt>
                <c:pt idx="103">
                  <c:v>257.59768486022949</c:v>
                </c:pt>
                <c:pt idx="104">
                  <c:v>257.28511810302734</c:v>
                </c:pt>
                <c:pt idx="105">
                  <c:v>256.47258758544922</c:v>
                </c:pt>
                <c:pt idx="106">
                  <c:v>256.09755516052246</c:v>
                </c:pt>
                <c:pt idx="107">
                  <c:v>256.03508949279785</c:v>
                </c:pt>
                <c:pt idx="108">
                  <c:v>255.59759140014648</c:v>
                </c:pt>
                <c:pt idx="109">
                  <c:v>255.0351619720459</c:v>
                </c:pt>
                <c:pt idx="110">
                  <c:v>254.59766387939453</c:v>
                </c:pt>
                <c:pt idx="111">
                  <c:v>253.78513336181641</c:v>
                </c:pt>
                <c:pt idx="112">
                  <c:v>253.47256660461426</c:v>
                </c:pt>
                <c:pt idx="113">
                  <c:v>253.0975341796875</c:v>
                </c:pt>
                <c:pt idx="114">
                  <c:v>253.15999984741211</c:v>
                </c:pt>
                <c:pt idx="115">
                  <c:v>252.84767150878906</c:v>
                </c:pt>
                <c:pt idx="116">
                  <c:v>252.03514099121094</c:v>
                </c:pt>
                <c:pt idx="117">
                  <c:v>251.47247314453125</c:v>
                </c:pt>
                <c:pt idx="118">
                  <c:v>250.97250938415527</c:v>
                </c:pt>
                <c:pt idx="119">
                  <c:v>250.34761428833008</c:v>
                </c:pt>
                <c:pt idx="120">
                  <c:v>249.72248077392578</c:v>
                </c:pt>
                <c:pt idx="121">
                  <c:v>249.09758567810059</c:v>
                </c:pt>
                <c:pt idx="122">
                  <c:v>248.47245216369629</c:v>
                </c:pt>
                <c:pt idx="123">
                  <c:v>247.84755706787109</c:v>
                </c:pt>
                <c:pt idx="124">
                  <c:v>247.34759330749512</c:v>
                </c:pt>
                <c:pt idx="125">
                  <c:v>246.53506278991699</c:v>
                </c:pt>
                <c:pt idx="126">
                  <c:v>245.66006660461426</c:v>
                </c:pt>
                <c:pt idx="127">
                  <c:v>244.97246742248535</c:v>
                </c:pt>
                <c:pt idx="128">
                  <c:v>243.91007423400879</c:v>
                </c:pt>
                <c:pt idx="129">
                  <c:v>243.03483963012695</c:v>
                </c:pt>
                <c:pt idx="130">
                  <c:v>242.15984344482422</c:v>
                </c:pt>
                <c:pt idx="131">
                  <c:v>241.34731292724609</c:v>
                </c:pt>
                <c:pt idx="132">
                  <c:v>240.78488349914551</c:v>
                </c:pt>
                <c:pt idx="133">
                  <c:v>239.78495597839355</c:v>
                </c:pt>
                <c:pt idx="134">
                  <c:v>238.59739303588867</c:v>
                </c:pt>
                <c:pt idx="135">
                  <c:v>237.40983009338379</c:v>
                </c:pt>
                <c:pt idx="136">
                  <c:v>236.59729957580566</c:v>
                </c:pt>
                <c:pt idx="137">
                  <c:v>235.59737205505371</c:v>
                </c:pt>
                <c:pt idx="138">
                  <c:v>234.9097728729248</c:v>
                </c:pt>
                <c:pt idx="139">
                  <c:v>233.90984535217285</c:v>
                </c:pt>
                <c:pt idx="140">
                  <c:v>233.03484916687012</c:v>
                </c:pt>
                <c:pt idx="141">
                  <c:v>231.97221755981445</c:v>
                </c:pt>
                <c:pt idx="142">
                  <c:v>231.09722137451172</c:v>
                </c:pt>
                <c:pt idx="143">
                  <c:v>230.40986061096191</c:v>
                </c:pt>
                <c:pt idx="144">
                  <c:v>229.6597957611084</c:v>
                </c:pt>
                <c:pt idx="145">
                  <c:v>228.78479957580566</c:v>
                </c:pt>
                <c:pt idx="146">
                  <c:v>227.97226905822754</c:v>
                </c:pt>
                <c:pt idx="147">
                  <c:v>227.15973854064941</c:v>
                </c:pt>
                <c:pt idx="148">
                  <c:v>226.4096736907959</c:v>
                </c:pt>
                <c:pt idx="149">
                  <c:v>225.34728050231934</c:v>
                </c:pt>
                <c:pt idx="150">
                  <c:v>224.65968132019043</c:v>
                </c:pt>
                <c:pt idx="151">
                  <c:v>224.09725189208984</c:v>
                </c:pt>
                <c:pt idx="152">
                  <c:v>223.40965270996094</c:v>
                </c:pt>
                <c:pt idx="153">
                  <c:v>222.90968894958496</c:v>
                </c:pt>
                <c:pt idx="154">
                  <c:v>221.97222709655762</c:v>
                </c:pt>
                <c:pt idx="155">
                  <c:v>221.09723091125488</c:v>
                </c:pt>
                <c:pt idx="156">
                  <c:v>220.5970287322998</c:v>
                </c:pt>
                <c:pt idx="157">
                  <c:v>220.03459930419922</c:v>
                </c:pt>
                <c:pt idx="158">
                  <c:v>219.65956687927246</c:v>
                </c:pt>
                <c:pt idx="159">
                  <c:v>219.40970420837402</c:v>
                </c:pt>
                <c:pt idx="160">
                  <c:v>219.03467178344727</c:v>
                </c:pt>
                <c:pt idx="161">
                  <c:v>218.65963935852051</c:v>
                </c:pt>
                <c:pt idx="162">
                  <c:v>218.34707260131836</c:v>
                </c:pt>
                <c:pt idx="163">
                  <c:v>218.15967559814453</c:v>
                </c:pt>
                <c:pt idx="164">
                  <c:v>217.9720401763916</c:v>
                </c:pt>
                <c:pt idx="165">
                  <c:v>217.90957450866699</c:v>
                </c:pt>
                <c:pt idx="166">
                  <c:v>217.9720401763916</c:v>
                </c:pt>
                <c:pt idx="167">
                  <c:v>217.78464317321777</c:v>
                </c:pt>
                <c:pt idx="168">
                  <c:v>217.59700775146484</c:v>
                </c:pt>
                <c:pt idx="169">
                  <c:v>217.59700775146484</c:v>
                </c:pt>
                <c:pt idx="170">
                  <c:v>217.34714508056641</c:v>
                </c:pt>
                <c:pt idx="171">
                  <c:v>217.34714508056641</c:v>
                </c:pt>
                <c:pt idx="172">
                  <c:v>217.47207641601562</c:v>
                </c:pt>
                <c:pt idx="173">
                  <c:v>217.72217750549316</c:v>
                </c:pt>
                <c:pt idx="174">
                  <c:v>217.78464317321777</c:v>
                </c:pt>
                <c:pt idx="175">
                  <c:v>217.78464317321777</c:v>
                </c:pt>
                <c:pt idx="176">
                  <c:v>218.03450584411621</c:v>
                </c:pt>
                <c:pt idx="177">
                  <c:v>218.03450584411621</c:v>
                </c:pt>
                <c:pt idx="178">
                  <c:v>218.28460693359375</c:v>
                </c:pt>
                <c:pt idx="179">
                  <c:v>218.53446960449219</c:v>
                </c:pt>
                <c:pt idx="180">
                  <c:v>218.84703636169434</c:v>
                </c:pt>
                <c:pt idx="181">
                  <c:v>219.03467178344727</c:v>
                </c:pt>
                <c:pt idx="182">
                  <c:v>219.34700012207031</c:v>
                </c:pt>
                <c:pt idx="183">
                  <c:v>219.78449821472168</c:v>
                </c:pt>
                <c:pt idx="184">
                  <c:v>220.15953063964844</c:v>
                </c:pt>
                <c:pt idx="185">
                  <c:v>220.5970287322998</c:v>
                </c:pt>
                <c:pt idx="186">
                  <c:v>221.15969657897949</c:v>
                </c:pt>
                <c:pt idx="187">
                  <c:v>221.90952301025391</c:v>
                </c:pt>
                <c:pt idx="188">
                  <c:v>222.47219085693359</c:v>
                </c:pt>
                <c:pt idx="189">
                  <c:v>223.03462028503418</c:v>
                </c:pt>
                <c:pt idx="190">
                  <c:v>223.47211837768555</c:v>
                </c:pt>
                <c:pt idx="191">
                  <c:v>223.90961647033691</c:v>
                </c:pt>
                <c:pt idx="192">
                  <c:v>224.53474998474121</c:v>
                </c:pt>
                <c:pt idx="193">
                  <c:v>224.97224807739258</c:v>
                </c:pt>
                <c:pt idx="194">
                  <c:v>225.59714317321777</c:v>
                </c:pt>
                <c:pt idx="195">
                  <c:v>226.34720802307129</c:v>
                </c:pt>
                <c:pt idx="196">
                  <c:v>226.84717178344727</c:v>
                </c:pt>
                <c:pt idx="197">
                  <c:v>227.78463363647461</c:v>
                </c:pt>
                <c:pt idx="198">
                  <c:v>228.3473014831543</c:v>
                </c:pt>
                <c:pt idx="199">
                  <c:v>228.97219657897949</c:v>
                </c:pt>
                <c:pt idx="200">
                  <c:v>229.59733009338379</c:v>
                </c:pt>
                <c:pt idx="201">
                  <c:v>230.3471565246582</c:v>
                </c:pt>
                <c:pt idx="202">
                  <c:v>230.9722900390625</c:v>
                </c:pt>
                <c:pt idx="203">
                  <c:v>231.65988922119141</c:v>
                </c:pt>
                <c:pt idx="204">
                  <c:v>232.34724998474121</c:v>
                </c:pt>
                <c:pt idx="205">
                  <c:v>232.97238349914551</c:v>
                </c:pt>
                <c:pt idx="206">
                  <c:v>233.72220993041992</c:v>
                </c:pt>
                <c:pt idx="207">
                  <c:v>234.53474044799805</c:v>
                </c:pt>
                <c:pt idx="208">
                  <c:v>235.28480529785156</c:v>
                </c:pt>
                <c:pt idx="209">
                  <c:v>236.09733581542969</c:v>
                </c:pt>
                <c:pt idx="210">
                  <c:v>236.78493499755859</c:v>
                </c:pt>
                <c:pt idx="211">
                  <c:v>237.40983009338379</c:v>
                </c:pt>
                <c:pt idx="212">
                  <c:v>238.0974292755127</c:v>
                </c:pt>
                <c:pt idx="213">
                  <c:v>238.72232437133789</c:v>
                </c:pt>
                <c:pt idx="214">
                  <c:v>239.34745788574219</c:v>
                </c:pt>
                <c:pt idx="215">
                  <c:v>240.0975227355957</c:v>
                </c:pt>
                <c:pt idx="216">
                  <c:v>240.7224178314209</c:v>
                </c:pt>
                <c:pt idx="217">
                  <c:v>241.28484725952148</c:v>
                </c:pt>
                <c:pt idx="218">
                  <c:v>241.78504943847656</c:v>
                </c:pt>
                <c:pt idx="219">
                  <c:v>242.09737777709961</c:v>
                </c:pt>
                <c:pt idx="220">
                  <c:v>242.6600456237793</c:v>
                </c:pt>
                <c:pt idx="221">
                  <c:v>243.22247505187988</c:v>
                </c:pt>
                <c:pt idx="222">
                  <c:v>243.84737014770508</c:v>
                </c:pt>
                <c:pt idx="223">
                  <c:v>244.34757232666016</c:v>
                </c:pt>
                <c:pt idx="224">
                  <c:v>244.78507041931152</c:v>
                </c:pt>
                <c:pt idx="225">
                  <c:v>245.2850341796875</c:v>
                </c:pt>
                <c:pt idx="226">
                  <c:v>245.78499794006348</c:v>
                </c:pt>
                <c:pt idx="227">
                  <c:v>246.22249603271484</c:v>
                </c:pt>
                <c:pt idx="228">
                  <c:v>246.72245979309082</c:v>
                </c:pt>
                <c:pt idx="229">
                  <c:v>247.15995788574219</c:v>
                </c:pt>
                <c:pt idx="230">
                  <c:v>247.34759330749512</c:v>
                </c:pt>
                <c:pt idx="231">
                  <c:v>247.65992164611816</c:v>
                </c:pt>
                <c:pt idx="232">
                  <c:v>248.03495407104492</c:v>
                </c:pt>
                <c:pt idx="233">
                  <c:v>248.34752082824707</c:v>
                </c:pt>
                <c:pt idx="234">
                  <c:v>248.66008758544922</c:v>
                </c:pt>
                <c:pt idx="235">
                  <c:v>248.97265434265137</c:v>
                </c:pt>
                <c:pt idx="236">
                  <c:v>249.28498268127441</c:v>
                </c:pt>
                <c:pt idx="237">
                  <c:v>249.47261810302734</c:v>
                </c:pt>
                <c:pt idx="238">
                  <c:v>249.78494644165039</c:v>
                </c:pt>
                <c:pt idx="239">
                  <c:v>249.78494644165039</c:v>
                </c:pt>
                <c:pt idx="240">
                  <c:v>249.8476505279541</c:v>
                </c:pt>
                <c:pt idx="241">
                  <c:v>249.72248077392578</c:v>
                </c:pt>
                <c:pt idx="242">
                  <c:v>250.03504753112793</c:v>
                </c:pt>
                <c:pt idx="243">
                  <c:v>250.15997886657715</c:v>
                </c:pt>
                <c:pt idx="244">
                  <c:v>250.28514862060547</c:v>
                </c:pt>
                <c:pt idx="245">
                  <c:v>250.4725456237793</c:v>
                </c:pt>
                <c:pt idx="246">
                  <c:v>250.53501129150391</c:v>
                </c:pt>
                <c:pt idx="247">
                  <c:v>250.59747695922852</c:v>
                </c:pt>
                <c:pt idx="248">
                  <c:v>250.66018104553223</c:v>
                </c:pt>
                <c:pt idx="249">
                  <c:v>250.66018104553223</c:v>
                </c:pt>
                <c:pt idx="250">
                  <c:v>250.72264671325684</c:v>
                </c:pt>
                <c:pt idx="251">
                  <c:v>250.97250938415527</c:v>
                </c:pt>
                <c:pt idx="252">
                  <c:v>250.91004371643066</c:v>
                </c:pt>
                <c:pt idx="253">
                  <c:v>250.78511238098145</c:v>
                </c:pt>
                <c:pt idx="254">
                  <c:v>250.53501129150391</c:v>
                </c:pt>
                <c:pt idx="255">
                  <c:v>250.34761428833008</c:v>
                </c:pt>
                <c:pt idx="256">
                  <c:v>250.09751319885254</c:v>
                </c:pt>
                <c:pt idx="257">
                  <c:v>249.97258186340332</c:v>
                </c:pt>
                <c:pt idx="258">
                  <c:v>249.59754943847656</c:v>
                </c:pt>
                <c:pt idx="259">
                  <c:v>249.34744834899902</c:v>
                </c:pt>
                <c:pt idx="260">
                  <c:v>248.97265434265137</c:v>
                </c:pt>
                <c:pt idx="261">
                  <c:v>248.40998649597168</c:v>
                </c:pt>
                <c:pt idx="262">
                  <c:v>247.72262573242187</c:v>
                </c:pt>
                <c:pt idx="263">
                  <c:v>247.28512763977051</c:v>
                </c:pt>
                <c:pt idx="264">
                  <c:v>246.84739112854004</c:v>
                </c:pt>
                <c:pt idx="265">
                  <c:v>246.22249603271484</c:v>
                </c:pt>
                <c:pt idx="266">
                  <c:v>245.59760093688965</c:v>
                </c:pt>
                <c:pt idx="267">
                  <c:v>244.91000175476074</c:v>
                </c:pt>
                <c:pt idx="268">
                  <c:v>244.28486824035645</c:v>
                </c:pt>
                <c:pt idx="269">
                  <c:v>243.47233772277832</c:v>
                </c:pt>
                <c:pt idx="270">
                  <c:v>242.78497695922852</c:v>
                </c:pt>
                <c:pt idx="271">
                  <c:v>242.15984344482422</c:v>
                </c:pt>
                <c:pt idx="272">
                  <c:v>241.34731292724609</c:v>
                </c:pt>
                <c:pt idx="273">
                  <c:v>240.90981483459473</c:v>
                </c:pt>
                <c:pt idx="274">
                  <c:v>240.03481864929199</c:v>
                </c:pt>
                <c:pt idx="275">
                  <c:v>239.09735679626465</c:v>
                </c:pt>
                <c:pt idx="276">
                  <c:v>238.0974292755127</c:v>
                </c:pt>
                <c:pt idx="277">
                  <c:v>237.15996742248535</c:v>
                </c:pt>
                <c:pt idx="278">
                  <c:v>236.1598014831543</c:v>
                </c:pt>
                <c:pt idx="279">
                  <c:v>235.09740829467773</c:v>
                </c:pt>
                <c:pt idx="280">
                  <c:v>234.15970802307129</c:v>
                </c:pt>
                <c:pt idx="281">
                  <c:v>232.97238349914551</c:v>
                </c:pt>
                <c:pt idx="282">
                  <c:v>232.22231864929199</c:v>
                </c:pt>
                <c:pt idx="283">
                  <c:v>230.84735870361328</c:v>
                </c:pt>
                <c:pt idx="284">
                  <c:v>229.72226142883301</c:v>
                </c:pt>
                <c:pt idx="285">
                  <c:v>228.59716415405273</c:v>
                </c:pt>
                <c:pt idx="286">
                  <c:v>227.22220420837402</c:v>
                </c:pt>
                <c:pt idx="287">
                  <c:v>225.97217559814453</c:v>
                </c:pt>
                <c:pt idx="288">
                  <c:v>224.72214698791504</c:v>
                </c:pt>
                <c:pt idx="289">
                  <c:v>223.28472137451172</c:v>
                </c:pt>
                <c:pt idx="290">
                  <c:v>222.09715843200684</c:v>
                </c:pt>
                <c:pt idx="291">
                  <c:v>220.65949440002441</c:v>
                </c:pt>
                <c:pt idx="292">
                  <c:v>219.40970420837402</c:v>
                </c:pt>
                <c:pt idx="293">
                  <c:v>218.09697151184082</c:v>
                </c:pt>
                <c:pt idx="294">
                  <c:v>216.78447723388672</c:v>
                </c:pt>
                <c:pt idx="295">
                  <c:v>215.53444862365723</c:v>
                </c:pt>
                <c:pt idx="296">
                  <c:v>214.0345573425293</c:v>
                </c:pt>
                <c:pt idx="297">
                  <c:v>212.65959739685059</c:v>
                </c:pt>
                <c:pt idx="298">
                  <c:v>211.22193336486816</c:v>
                </c:pt>
                <c:pt idx="299">
                  <c:v>209.78450775146484</c:v>
                </c:pt>
                <c:pt idx="300">
                  <c:v>208.47201347351074</c:v>
                </c:pt>
                <c:pt idx="301">
                  <c:v>207.03434944152832</c:v>
                </c:pt>
                <c:pt idx="302">
                  <c:v>205.65938949584961</c:v>
                </c:pt>
                <c:pt idx="303">
                  <c:v>204.15925979614258</c:v>
                </c:pt>
                <c:pt idx="304">
                  <c:v>202.78429985046387</c:v>
                </c:pt>
                <c:pt idx="305">
                  <c:v>201.28440856933594</c:v>
                </c:pt>
                <c:pt idx="306">
                  <c:v>200.03437995910645</c:v>
                </c:pt>
                <c:pt idx="307">
                  <c:v>198.59671592712402</c:v>
                </c:pt>
                <c:pt idx="308">
                  <c:v>197.53432273864746</c:v>
                </c:pt>
                <c:pt idx="309">
                  <c:v>196.22182846069336</c:v>
                </c:pt>
                <c:pt idx="310">
                  <c:v>195.03426551818848</c:v>
                </c:pt>
                <c:pt idx="311">
                  <c:v>194.03409957885742</c:v>
                </c:pt>
                <c:pt idx="312">
                  <c:v>192.97170639038086</c:v>
                </c:pt>
                <c:pt idx="313">
                  <c:v>191.97177886962891</c:v>
                </c:pt>
                <c:pt idx="314">
                  <c:v>191.15924835205078</c:v>
                </c:pt>
                <c:pt idx="315">
                  <c:v>190.03415107727051</c:v>
                </c:pt>
                <c:pt idx="316">
                  <c:v>189.40901756286621</c:v>
                </c:pt>
                <c:pt idx="317">
                  <c:v>188.6591911315918</c:v>
                </c:pt>
                <c:pt idx="318">
                  <c:v>188.22169303894043</c:v>
                </c:pt>
                <c:pt idx="319">
                  <c:v>187.90912628173828</c:v>
                </c:pt>
                <c:pt idx="320">
                  <c:v>187.65902519226074</c:v>
                </c:pt>
                <c:pt idx="321">
                  <c:v>187.65902519226074</c:v>
                </c:pt>
                <c:pt idx="322">
                  <c:v>187.78419494628906</c:v>
                </c:pt>
                <c:pt idx="323">
                  <c:v>187.97159194946289</c:v>
                </c:pt>
                <c:pt idx="324">
                  <c:v>188.47155570983887</c:v>
                </c:pt>
                <c:pt idx="325">
                  <c:v>188.78412246704102</c:v>
                </c:pt>
                <c:pt idx="326">
                  <c:v>189.3465518951416</c:v>
                </c:pt>
                <c:pt idx="327">
                  <c:v>190.40918350219727</c:v>
                </c:pt>
                <c:pt idx="328">
                  <c:v>191.59674644470215</c:v>
                </c:pt>
                <c:pt idx="329">
                  <c:v>193.03417205810547</c:v>
                </c:pt>
                <c:pt idx="330">
                  <c:v>194.72169876098633</c:v>
                </c:pt>
                <c:pt idx="331">
                  <c:v>196.72179222106934</c:v>
                </c:pt>
                <c:pt idx="332">
                  <c:v>198.90928268432617</c:v>
                </c:pt>
                <c:pt idx="333">
                  <c:v>201.40933990478516</c:v>
                </c:pt>
                <c:pt idx="334">
                  <c:v>204.09679412841797</c:v>
                </c:pt>
                <c:pt idx="335">
                  <c:v>207.34691619873047</c:v>
                </c:pt>
                <c:pt idx="336">
                  <c:v>210.65950393676758</c:v>
                </c:pt>
                <c:pt idx="337">
                  <c:v>214.28442001342773</c:v>
                </c:pt>
                <c:pt idx="338">
                  <c:v>218.09697151184082</c:v>
                </c:pt>
                <c:pt idx="339">
                  <c:v>221.90952301025391</c:v>
                </c:pt>
                <c:pt idx="340">
                  <c:v>226.03464126586914</c:v>
                </c:pt>
                <c:pt idx="341">
                  <c:v>230.09729385375977</c:v>
                </c:pt>
                <c:pt idx="342">
                  <c:v>234.34734344482422</c:v>
                </c:pt>
                <c:pt idx="343">
                  <c:v>238.53492736816406</c:v>
                </c:pt>
                <c:pt idx="344">
                  <c:v>242.59734153747559</c:v>
                </c:pt>
                <c:pt idx="345">
                  <c:v>246.53506278991699</c:v>
                </c:pt>
                <c:pt idx="346">
                  <c:v>249.97258186340332</c:v>
                </c:pt>
                <c:pt idx="347">
                  <c:v>253.03506851196289</c:v>
                </c:pt>
                <c:pt idx="348">
                  <c:v>256.22272491455078</c:v>
                </c:pt>
                <c:pt idx="349">
                  <c:v>258.91017913818359</c:v>
                </c:pt>
                <c:pt idx="350">
                  <c:v>261.03520393371582</c:v>
                </c:pt>
                <c:pt idx="351">
                  <c:v>262.72273063659668</c:v>
                </c:pt>
                <c:pt idx="352">
                  <c:v>263.78536224365234</c:v>
                </c:pt>
                <c:pt idx="353">
                  <c:v>264.28532600402832</c:v>
                </c:pt>
                <c:pt idx="354">
                  <c:v>264.34779167175293</c:v>
                </c:pt>
                <c:pt idx="355">
                  <c:v>263.66019248962402</c:v>
                </c:pt>
                <c:pt idx="356">
                  <c:v>262.47262954711914</c:v>
                </c:pt>
                <c:pt idx="357">
                  <c:v>260.66017150878906</c:v>
                </c:pt>
                <c:pt idx="358">
                  <c:v>258.41021537780762</c:v>
                </c:pt>
                <c:pt idx="359">
                  <c:v>255.16009330749512</c:v>
                </c:pt>
                <c:pt idx="360">
                  <c:v>250.97250938415527</c:v>
                </c:pt>
                <c:pt idx="361">
                  <c:v>246.34742736816406</c:v>
                </c:pt>
                <c:pt idx="362">
                  <c:v>240.7224178314209</c:v>
                </c:pt>
                <c:pt idx="363">
                  <c:v>234.40980911254883</c:v>
                </c:pt>
                <c:pt idx="364">
                  <c:v>227.53477096557617</c:v>
                </c:pt>
                <c:pt idx="365">
                  <c:v>219.90966796875</c:v>
                </c:pt>
                <c:pt idx="366">
                  <c:v>212.03446388244629</c:v>
                </c:pt>
                <c:pt idx="367">
                  <c:v>204.34689521789551</c:v>
                </c:pt>
                <c:pt idx="368">
                  <c:v>196.28429412841797</c:v>
                </c:pt>
                <c:pt idx="369">
                  <c:v>188.40909004211426</c:v>
                </c:pt>
                <c:pt idx="370">
                  <c:v>181.15901947021484</c:v>
                </c:pt>
                <c:pt idx="371">
                  <c:v>174.53384399414062</c:v>
                </c:pt>
                <c:pt idx="372">
                  <c:v>168.34640502929687</c:v>
                </c:pt>
                <c:pt idx="373">
                  <c:v>162.84632682800293</c:v>
                </c:pt>
                <c:pt idx="374">
                  <c:v>157.97114372253418</c:v>
                </c:pt>
                <c:pt idx="375">
                  <c:v>153.59616279602051</c:v>
                </c:pt>
                <c:pt idx="376">
                  <c:v>149.90854263305664</c:v>
                </c:pt>
                <c:pt idx="377">
                  <c:v>146.53348922729492</c:v>
                </c:pt>
                <c:pt idx="378">
                  <c:v>143.65839958190918</c:v>
                </c:pt>
                <c:pt idx="379">
                  <c:v>141.1583423614502</c:v>
                </c:pt>
                <c:pt idx="380">
                  <c:v>138.90838623046875</c:v>
                </c:pt>
                <c:pt idx="381">
                  <c:v>136.90829277038574</c:v>
                </c:pt>
                <c:pt idx="382">
                  <c:v>135.22076606750488</c:v>
                </c:pt>
                <c:pt idx="383">
                  <c:v>133.65817070007324</c:v>
                </c:pt>
                <c:pt idx="384">
                  <c:v>132.40814208984375</c:v>
                </c:pt>
                <c:pt idx="385">
                  <c:v>131.34574890136719</c:v>
                </c:pt>
                <c:pt idx="386">
                  <c:v>130.47075271606445</c:v>
                </c:pt>
                <c:pt idx="387">
                  <c:v>129.65822219848633</c:v>
                </c:pt>
                <c:pt idx="388">
                  <c:v>129.03308868408203</c:v>
                </c:pt>
                <c:pt idx="389">
                  <c:v>128.47065925598145</c:v>
                </c:pt>
                <c:pt idx="390">
                  <c:v>127.90822982788086</c:v>
                </c:pt>
                <c:pt idx="391">
                  <c:v>127.5331974029541</c:v>
                </c:pt>
                <c:pt idx="392">
                  <c:v>127.40826606750488</c:v>
                </c:pt>
                <c:pt idx="393">
                  <c:v>127.34556198120117</c:v>
                </c:pt>
                <c:pt idx="394">
                  <c:v>127.40826606750488</c:v>
                </c:pt>
                <c:pt idx="395">
                  <c:v>127.47073173522949</c:v>
                </c:pt>
                <c:pt idx="396">
                  <c:v>127.65812873840332</c:v>
                </c:pt>
                <c:pt idx="397">
                  <c:v>128.03316116333008</c:v>
                </c:pt>
                <c:pt idx="398">
                  <c:v>128.47065925598145</c:v>
                </c:pt>
                <c:pt idx="399">
                  <c:v>129.03308868408203</c:v>
                </c:pt>
                <c:pt idx="400">
                  <c:v>129.65822219848633</c:v>
                </c:pt>
                <c:pt idx="401">
                  <c:v>130.0957202911377</c:v>
                </c:pt>
                <c:pt idx="402">
                  <c:v>130.90825080871582</c:v>
                </c:pt>
                <c:pt idx="403">
                  <c:v>131.72078132629395</c:v>
                </c:pt>
                <c:pt idx="404">
                  <c:v>132.7207088470459</c:v>
                </c:pt>
                <c:pt idx="405">
                  <c:v>133.72087478637695</c:v>
                </c:pt>
                <c:pt idx="406">
                  <c:v>134.90819931030273</c:v>
                </c:pt>
                <c:pt idx="407">
                  <c:v>136.28339767456055</c:v>
                </c:pt>
                <c:pt idx="408">
                  <c:v>137.59589195251465</c:v>
                </c:pt>
                <c:pt idx="409">
                  <c:v>139.03331756591797</c:v>
                </c:pt>
                <c:pt idx="410">
                  <c:v>140.34581184387207</c:v>
                </c:pt>
                <c:pt idx="411">
                  <c:v>141.65830612182617</c:v>
                </c:pt>
                <c:pt idx="412">
                  <c:v>143.47100257873535</c:v>
                </c:pt>
                <c:pt idx="413">
                  <c:v>145.28346061706543</c:v>
                </c:pt>
                <c:pt idx="414">
                  <c:v>147.15838432312012</c:v>
                </c:pt>
                <c:pt idx="415">
                  <c:v>149.22094345092773</c:v>
                </c:pt>
                <c:pt idx="416">
                  <c:v>151.28350257873535</c:v>
                </c:pt>
                <c:pt idx="417">
                  <c:v>153.47099304199219</c:v>
                </c:pt>
                <c:pt idx="418">
                  <c:v>155.84611892700195</c:v>
                </c:pt>
                <c:pt idx="419">
                  <c:v>158.15854072570801</c:v>
                </c:pt>
                <c:pt idx="420">
                  <c:v>160.84623336791992</c:v>
                </c:pt>
                <c:pt idx="421">
                  <c:v>163.59615325927734</c:v>
                </c:pt>
                <c:pt idx="422">
                  <c:v>166.40877723693848</c:v>
                </c:pt>
                <c:pt idx="423">
                  <c:v>169.34633255004883</c:v>
                </c:pt>
                <c:pt idx="424">
                  <c:v>172.4088191986084</c:v>
                </c:pt>
                <c:pt idx="425">
                  <c:v>175.59647560119629</c:v>
                </c:pt>
                <c:pt idx="426">
                  <c:v>178.97152900695801</c:v>
                </c:pt>
                <c:pt idx="427">
                  <c:v>182.40904808044434</c:v>
                </c:pt>
                <c:pt idx="428">
                  <c:v>186.03396415710449</c:v>
                </c:pt>
                <c:pt idx="429">
                  <c:v>189.78404998779297</c:v>
                </c:pt>
                <c:pt idx="430">
                  <c:v>193.65930557250977</c:v>
                </c:pt>
                <c:pt idx="431">
                  <c:v>197.65925407409668</c:v>
                </c:pt>
                <c:pt idx="432">
                  <c:v>201.7219066619873</c:v>
                </c:pt>
                <c:pt idx="433">
                  <c:v>205.90949058532715</c:v>
                </c:pt>
                <c:pt idx="434">
                  <c:v>210.22200584411621</c:v>
                </c:pt>
                <c:pt idx="435">
                  <c:v>214.7219181060791</c:v>
                </c:pt>
                <c:pt idx="436">
                  <c:v>219.2845344543457</c:v>
                </c:pt>
                <c:pt idx="437">
                  <c:v>223.8471508026123</c:v>
                </c:pt>
                <c:pt idx="438">
                  <c:v>228.53469848632812</c:v>
                </c:pt>
                <c:pt idx="439">
                  <c:v>233.47234725952148</c:v>
                </c:pt>
                <c:pt idx="440">
                  <c:v>238.28482627868652</c:v>
                </c:pt>
                <c:pt idx="441">
                  <c:v>243.22247505187988</c:v>
                </c:pt>
                <c:pt idx="442">
                  <c:v>248.28505516052246</c:v>
                </c:pt>
                <c:pt idx="443">
                  <c:v>253.34763526916504</c:v>
                </c:pt>
                <c:pt idx="444">
                  <c:v>258.2852840423584</c:v>
                </c:pt>
                <c:pt idx="445">
                  <c:v>263.03529739379883</c:v>
                </c:pt>
                <c:pt idx="446">
                  <c:v>267.72284507751465</c:v>
                </c:pt>
                <c:pt idx="447">
                  <c:v>272.53532409667969</c:v>
                </c:pt>
                <c:pt idx="448">
                  <c:v>276.84807777404785</c:v>
                </c:pt>
                <c:pt idx="449">
                  <c:v>281.47292137145996</c:v>
                </c:pt>
                <c:pt idx="450">
                  <c:v>285.91060638427734</c:v>
                </c:pt>
                <c:pt idx="451">
                  <c:v>290.1606559753418</c:v>
                </c:pt>
                <c:pt idx="452">
                  <c:v>294.53563690185547</c:v>
                </c:pt>
                <c:pt idx="453">
                  <c:v>299.09825325012207</c:v>
                </c:pt>
                <c:pt idx="454">
                  <c:v>303.03597450256348</c:v>
                </c:pt>
                <c:pt idx="455">
                  <c:v>306.91099166870117</c:v>
                </c:pt>
                <c:pt idx="456">
                  <c:v>310.66107749938965</c:v>
                </c:pt>
                <c:pt idx="457">
                  <c:v>314.09859657287598</c:v>
                </c:pt>
                <c:pt idx="458">
                  <c:v>317.4736499786377</c:v>
                </c:pt>
                <c:pt idx="459">
                  <c:v>320.66106796264648</c:v>
                </c:pt>
                <c:pt idx="460">
                  <c:v>324.0361213684082</c:v>
                </c:pt>
                <c:pt idx="461">
                  <c:v>327.09884643554687</c:v>
                </c:pt>
                <c:pt idx="462">
                  <c:v>329.97369766235352</c:v>
                </c:pt>
                <c:pt idx="463">
                  <c:v>333.03642272949219</c:v>
                </c:pt>
                <c:pt idx="464">
                  <c:v>335.84880828857422</c:v>
                </c:pt>
                <c:pt idx="465">
                  <c:v>338.72389793395996</c:v>
                </c:pt>
                <c:pt idx="466">
                  <c:v>341.41135215759277</c:v>
                </c:pt>
                <c:pt idx="467">
                  <c:v>343.78647804260254</c:v>
                </c:pt>
                <c:pt idx="468">
                  <c:v>346.41146659851074</c:v>
                </c:pt>
                <c:pt idx="469">
                  <c:v>348.78659248352051</c:v>
                </c:pt>
                <c:pt idx="470">
                  <c:v>351.47404670715332</c:v>
                </c:pt>
                <c:pt idx="471">
                  <c:v>353.72424125671387</c:v>
                </c:pt>
                <c:pt idx="472">
                  <c:v>355.9117317199707</c:v>
                </c:pt>
                <c:pt idx="473">
                  <c:v>357.97429084777832</c:v>
                </c:pt>
                <c:pt idx="474">
                  <c:v>359.84921455383301</c:v>
                </c:pt>
                <c:pt idx="475">
                  <c:v>361.41180992126465</c:v>
                </c:pt>
                <c:pt idx="476">
                  <c:v>363.53683471679687</c:v>
                </c:pt>
                <c:pt idx="477">
                  <c:v>365.53692817687988</c:v>
                </c:pt>
                <c:pt idx="478">
                  <c:v>367.16175079345703</c:v>
                </c:pt>
                <c:pt idx="479">
                  <c:v>368.84927749633789</c:v>
                </c:pt>
                <c:pt idx="480">
                  <c:v>370.34940719604492</c:v>
                </c:pt>
                <c:pt idx="481">
                  <c:v>372.22433090209961</c:v>
                </c:pt>
                <c:pt idx="482">
                  <c:v>373.91185760498047</c:v>
                </c:pt>
                <c:pt idx="483">
                  <c:v>375.16188621520996</c:v>
                </c:pt>
                <c:pt idx="484">
                  <c:v>376.84941291809082</c:v>
                </c:pt>
                <c:pt idx="485">
                  <c:v>378.16190719604492</c:v>
                </c:pt>
                <c:pt idx="486">
                  <c:v>378.41200828552246</c:v>
                </c:pt>
                <c:pt idx="487">
                  <c:v>379.53710556030273</c:v>
                </c:pt>
                <c:pt idx="488">
                  <c:v>380.47456741333008</c:v>
                </c:pt>
                <c:pt idx="489">
                  <c:v>381.59966468811035</c:v>
                </c:pt>
                <c:pt idx="490">
                  <c:v>382.28702545166016</c:v>
                </c:pt>
                <c:pt idx="491">
                  <c:v>382.66205787658691</c:v>
                </c:pt>
                <c:pt idx="492">
                  <c:v>383.41212272644043</c:v>
                </c:pt>
                <c:pt idx="493">
                  <c:v>384.16218757629395</c:v>
                </c:pt>
                <c:pt idx="494">
                  <c:v>384.72461700439453</c:v>
                </c:pt>
                <c:pt idx="495">
                  <c:v>384.78708267211914</c:v>
                </c:pt>
                <c:pt idx="496">
                  <c:v>385.09964942932129</c:v>
                </c:pt>
                <c:pt idx="497">
                  <c:v>385.1621150970459</c:v>
                </c:pt>
                <c:pt idx="498">
                  <c:v>385.66207885742187</c:v>
                </c:pt>
                <c:pt idx="499">
                  <c:v>385.91217994689941</c:v>
                </c:pt>
                <c:pt idx="500">
                  <c:v>386.09957695007324</c:v>
                </c:pt>
                <c:pt idx="501">
                  <c:v>386.09957695007324</c:v>
                </c:pt>
                <c:pt idx="502">
                  <c:v>386.17777824401855</c:v>
                </c:pt>
                <c:pt idx="503">
                  <c:v>386.22474670410156</c:v>
                </c:pt>
                <c:pt idx="504">
                  <c:v>386.28721237182617</c:v>
                </c:pt>
                <c:pt idx="505">
                  <c:v>386.28721237182617</c:v>
                </c:pt>
                <c:pt idx="506">
                  <c:v>386.72471046447754</c:v>
                </c:pt>
                <c:pt idx="507">
                  <c:v>387.0997428894043</c:v>
                </c:pt>
                <c:pt idx="508">
                  <c:v>386.84964179992676</c:v>
                </c:pt>
                <c:pt idx="509">
                  <c:v>386.97457313537598</c:v>
                </c:pt>
                <c:pt idx="510">
                  <c:v>387.00592517852783</c:v>
                </c:pt>
                <c:pt idx="511">
                  <c:v>387.0997428894043</c:v>
                </c:pt>
                <c:pt idx="512">
                  <c:v>387.0997428894043</c:v>
                </c:pt>
                <c:pt idx="513">
                  <c:v>387.03703880310059</c:v>
                </c:pt>
                <c:pt idx="514">
                  <c:v>387.03703880310059</c:v>
                </c:pt>
                <c:pt idx="515">
                  <c:v>387.03703880310059</c:v>
                </c:pt>
                <c:pt idx="516">
                  <c:v>387.16220855712891</c:v>
                </c:pt>
                <c:pt idx="517">
                  <c:v>386.91210746765137</c:v>
                </c:pt>
                <c:pt idx="518">
                  <c:v>386.72465085983276</c:v>
                </c:pt>
                <c:pt idx="519">
                  <c:v>386.41214370727539</c:v>
                </c:pt>
                <c:pt idx="520">
                  <c:v>386.41214370727539</c:v>
                </c:pt>
                <c:pt idx="521">
                  <c:v>385.97464561462402</c:v>
                </c:pt>
                <c:pt idx="522">
                  <c:v>385.72454452514648</c:v>
                </c:pt>
                <c:pt idx="523">
                  <c:v>385.41221618652344</c:v>
                </c:pt>
                <c:pt idx="524">
                  <c:v>385.47468185424805</c:v>
                </c:pt>
                <c:pt idx="525">
                  <c:v>385.53714752197266</c:v>
                </c:pt>
                <c:pt idx="526">
                  <c:v>385.59961318969727</c:v>
                </c:pt>
                <c:pt idx="527">
                  <c:v>386.03711128234863</c:v>
                </c:pt>
                <c:pt idx="528">
                  <c:v>385.59961318969727</c:v>
                </c:pt>
                <c:pt idx="529">
                  <c:v>386.09957695007324</c:v>
                </c:pt>
                <c:pt idx="530">
                  <c:v>385.8497142791748</c:v>
                </c:pt>
                <c:pt idx="531">
                  <c:v>386.22474670410156</c:v>
                </c:pt>
                <c:pt idx="532">
                  <c:v>385.8497142791748</c:v>
                </c:pt>
                <c:pt idx="533">
                  <c:v>385.22458076477051</c:v>
                </c:pt>
                <c:pt idx="534">
                  <c:v>385.47468185424805</c:v>
                </c:pt>
                <c:pt idx="535">
                  <c:v>385.47468185424805</c:v>
                </c:pt>
                <c:pt idx="536">
                  <c:v>385.41221618652344</c:v>
                </c:pt>
                <c:pt idx="537">
                  <c:v>385.28704643249512</c:v>
                </c:pt>
                <c:pt idx="538">
                  <c:v>385.25587320327759</c:v>
                </c:pt>
                <c:pt idx="539">
                  <c:v>385.28704643249512</c:v>
                </c:pt>
                <c:pt idx="540">
                  <c:v>385.03718376159668</c:v>
                </c:pt>
                <c:pt idx="541">
                  <c:v>385.09964942932129</c:v>
                </c:pt>
                <c:pt idx="542">
                  <c:v>385.03718376159668</c:v>
                </c:pt>
                <c:pt idx="543">
                  <c:v>384.78708267211914</c:v>
                </c:pt>
                <c:pt idx="544">
                  <c:v>384.41205024719238</c:v>
                </c:pt>
                <c:pt idx="545">
                  <c:v>384.84954833984375</c:v>
                </c:pt>
                <c:pt idx="546">
                  <c:v>384.03701782226562</c:v>
                </c:pt>
                <c:pt idx="547">
                  <c:v>384.03701782226562</c:v>
                </c:pt>
                <c:pt idx="548">
                  <c:v>383.53705406188965</c:v>
                </c:pt>
                <c:pt idx="549">
                  <c:v>383.72468948364258</c:v>
                </c:pt>
                <c:pt idx="550">
                  <c:v>383.16202163696289</c:v>
                </c:pt>
                <c:pt idx="551">
                  <c:v>383.59951972961426</c:v>
                </c:pt>
                <c:pt idx="552">
                  <c:v>383.16202163696289</c:v>
                </c:pt>
                <c:pt idx="553">
                  <c:v>382.84969329833984</c:v>
                </c:pt>
                <c:pt idx="554">
                  <c:v>382.47466087341309</c:v>
                </c:pt>
                <c:pt idx="555">
                  <c:v>381.53696060180664</c:v>
                </c:pt>
                <c:pt idx="556">
                  <c:v>378.91197204589844</c:v>
                </c:pt>
                <c:pt idx="557">
                  <c:v>378.78704071044922</c:v>
                </c:pt>
                <c:pt idx="558">
                  <c:v>378.59940528869629</c:v>
                </c:pt>
                <c:pt idx="559">
                  <c:v>377.78711318969727</c:v>
                </c:pt>
                <c:pt idx="560">
                  <c:v>377.97451019287109</c:v>
                </c:pt>
              </c:numCache>
            </c:numRef>
          </c:yVal>
          <c:smooth val="1"/>
        </c:ser>
        <c:ser>
          <c:idx val="5"/>
          <c:order val="5"/>
          <c:tx>
            <c:v>Curve</c:v>
          </c:tx>
          <c:marker>
            <c:symbol val="none"/>
          </c:marker>
          <c:xVal>
            <c:numRef>
              <c:f>Sheet1!$K$3:$K$564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Sheet1!$L$3:$L$564</c:f>
              <c:numCache>
                <c:formatCode>General</c:formatCode>
                <c:ptCount val="562"/>
                <c:pt idx="0">
                  <c:v>265.59782028198242</c:v>
                </c:pt>
                <c:pt idx="1">
                  <c:v>283.97297859191895</c:v>
                </c:pt>
                <c:pt idx="2">
                  <c:v>285.16054153442383</c:v>
                </c:pt>
                <c:pt idx="3">
                  <c:v>281.34799003601074</c:v>
                </c:pt>
                <c:pt idx="4">
                  <c:v>279.66046333312988</c:v>
                </c:pt>
                <c:pt idx="5">
                  <c:v>279.03556823730469</c:v>
                </c:pt>
                <c:pt idx="6">
                  <c:v>280.34806251525879</c:v>
                </c:pt>
                <c:pt idx="7">
                  <c:v>278.72300148010254</c:v>
                </c:pt>
                <c:pt idx="8">
                  <c:v>277.91047096252441</c:v>
                </c:pt>
                <c:pt idx="9">
                  <c:v>276.66044235229492</c:v>
                </c:pt>
                <c:pt idx="10">
                  <c:v>275.41041374206543</c:v>
                </c:pt>
                <c:pt idx="11">
                  <c:v>273.84781837463379</c:v>
                </c:pt>
                <c:pt idx="12">
                  <c:v>273.9105224609375</c:v>
                </c:pt>
                <c:pt idx="13">
                  <c:v>272.97282218933105</c:v>
                </c:pt>
                <c:pt idx="14">
                  <c:v>269.97280120849609</c:v>
                </c:pt>
                <c:pt idx="15">
                  <c:v>270.41029930114746</c:v>
                </c:pt>
                <c:pt idx="16">
                  <c:v>266.7853832244873</c:v>
                </c:pt>
                <c:pt idx="17">
                  <c:v>266.34788513183594</c:v>
                </c:pt>
                <c:pt idx="18">
                  <c:v>268.28527450561523</c:v>
                </c:pt>
                <c:pt idx="19">
                  <c:v>269.03533935546875</c:v>
                </c:pt>
                <c:pt idx="20">
                  <c:v>266.41035079956055</c:v>
                </c:pt>
                <c:pt idx="21">
                  <c:v>265.91038703918457</c:v>
                </c:pt>
                <c:pt idx="22">
                  <c:v>264.91022109985352</c:v>
                </c:pt>
                <c:pt idx="23">
                  <c:v>263.4727954864502</c:v>
                </c:pt>
                <c:pt idx="24">
                  <c:v>263.09776306152344</c:v>
                </c:pt>
                <c:pt idx="25">
                  <c:v>261.78526878356934</c:v>
                </c:pt>
                <c:pt idx="26">
                  <c:v>262.53533363342285</c:v>
                </c:pt>
                <c:pt idx="27">
                  <c:v>263.03529739379883</c:v>
                </c:pt>
                <c:pt idx="28">
                  <c:v>261.84773445129395</c:v>
                </c:pt>
                <c:pt idx="29">
                  <c:v>263.5352611541748</c:v>
                </c:pt>
                <c:pt idx="30">
                  <c:v>262.66026496887207</c:v>
                </c:pt>
                <c:pt idx="31">
                  <c:v>263.03529739379883</c:v>
                </c:pt>
                <c:pt idx="32">
                  <c:v>264.16015625</c:v>
                </c:pt>
                <c:pt idx="33">
                  <c:v>262.28523254394531</c:v>
                </c:pt>
                <c:pt idx="34">
                  <c:v>259.84764099121094</c:v>
                </c:pt>
                <c:pt idx="35">
                  <c:v>259.53531265258789</c:v>
                </c:pt>
                <c:pt idx="36">
                  <c:v>257.22265243530273</c:v>
                </c:pt>
                <c:pt idx="37">
                  <c:v>258.72278213500977</c:v>
                </c:pt>
                <c:pt idx="38">
                  <c:v>260.59770584106445</c:v>
                </c:pt>
                <c:pt idx="39">
                  <c:v>262.03513145446777</c:v>
                </c:pt>
                <c:pt idx="40">
                  <c:v>260.59770584106445</c:v>
                </c:pt>
                <c:pt idx="41">
                  <c:v>259.66024398803711</c:v>
                </c:pt>
                <c:pt idx="42">
                  <c:v>259.16028022766113</c:v>
                </c:pt>
                <c:pt idx="43">
                  <c:v>259.06646251678467</c:v>
                </c:pt>
                <c:pt idx="44">
                  <c:v>258.41021537780762</c:v>
                </c:pt>
                <c:pt idx="45">
                  <c:v>259.03511047363281</c:v>
                </c:pt>
                <c:pt idx="46">
                  <c:v>260.66017150878906</c:v>
                </c:pt>
                <c:pt idx="47">
                  <c:v>261.5351676940918</c:v>
                </c:pt>
                <c:pt idx="48">
                  <c:v>261.47270202636719</c:v>
                </c:pt>
                <c:pt idx="49">
                  <c:v>259.16028022766113</c:v>
                </c:pt>
                <c:pt idx="50">
                  <c:v>257.03525543212891</c:v>
                </c:pt>
                <c:pt idx="51">
                  <c:v>257.28511810302734</c:v>
                </c:pt>
                <c:pt idx="52">
                  <c:v>259.84764099121094</c:v>
                </c:pt>
                <c:pt idx="53">
                  <c:v>259.53531265258789</c:v>
                </c:pt>
                <c:pt idx="54">
                  <c:v>260.84780693054199</c:v>
                </c:pt>
                <c:pt idx="55">
                  <c:v>260.59770584106445</c:v>
                </c:pt>
                <c:pt idx="56">
                  <c:v>260.97273826599121</c:v>
                </c:pt>
                <c:pt idx="57">
                  <c:v>260.41030883789062</c:v>
                </c:pt>
                <c:pt idx="58">
                  <c:v>261.16013526916504</c:v>
                </c:pt>
                <c:pt idx="59">
                  <c:v>260.53524017333984</c:v>
                </c:pt>
                <c:pt idx="60">
                  <c:v>261.33209466934204</c:v>
                </c:pt>
                <c:pt idx="61">
                  <c:v>261.84773445129395</c:v>
                </c:pt>
                <c:pt idx="62">
                  <c:v>261.78526878356934</c:v>
                </c:pt>
                <c:pt idx="63">
                  <c:v>262.55089044570923</c:v>
                </c:pt>
                <c:pt idx="64">
                  <c:v>262.72273063659668</c:v>
                </c:pt>
                <c:pt idx="65">
                  <c:v>263.84782791137695</c:v>
                </c:pt>
                <c:pt idx="66">
                  <c:v>263.66019248962402</c:v>
                </c:pt>
                <c:pt idx="67">
                  <c:v>264.47272300720215</c:v>
                </c:pt>
                <c:pt idx="68">
                  <c:v>263.66019248962402</c:v>
                </c:pt>
                <c:pt idx="69">
                  <c:v>262.72273063659668</c:v>
                </c:pt>
                <c:pt idx="70">
                  <c:v>261.66033744812012</c:v>
                </c:pt>
                <c:pt idx="71">
                  <c:v>260.41030883789062</c:v>
                </c:pt>
                <c:pt idx="72">
                  <c:v>261.5351676940918</c:v>
                </c:pt>
                <c:pt idx="73">
                  <c:v>262.78519630432129</c:v>
                </c:pt>
                <c:pt idx="74">
                  <c:v>264.09769058227539</c:v>
                </c:pt>
                <c:pt idx="75">
                  <c:v>264.72282409667969</c:v>
                </c:pt>
                <c:pt idx="76">
                  <c:v>264.53518867492676</c:v>
                </c:pt>
                <c:pt idx="77">
                  <c:v>264.16015625</c:v>
                </c:pt>
                <c:pt idx="78">
                  <c:v>264.28532600402832</c:v>
                </c:pt>
                <c:pt idx="79">
                  <c:v>265.03539085388184</c:v>
                </c:pt>
                <c:pt idx="80">
                  <c:v>264.91022109985352</c:v>
                </c:pt>
                <c:pt idx="81">
                  <c:v>266.16024971008301</c:v>
                </c:pt>
                <c:pt idx="82">
                  <c:v>265.34771919250488</c:v>
                </c:pt>
                <c:pt idx="83">
                  <c:v>266.47281646728516</c:v>
                </c:pt>
                <c:pt idx="84">
                  <c:v>266.28541946411133</c:v>
                </c:pt>
                <c:pt idx="85">
                  <c:v>265.72275161743164</c:v>
                </c:pt>
                <c:pt idx="86">
                  <c:v>266.28541946411133</c:v>
                </c:pt>
                <c:pt idx="87">
                  <c:v>265.84768295288086</c:v>
                </c:pt>
                <c:pt idx="88">
                  <c:v>265.97285270690918</c:v>
                </c:pt>
                <c:pt idx="89">
                  <c:v>266.03531837463379</c:v>
                </c:pt>
                <c:pt idx="90">
                  <c:v>265.66028594970703</c:v>
                </c:pt>
                <c:pt idx="91">
                  <c:v>265.09785652160645</c:v>
                </c:pt>
                <c:pt idx="92">
                  <c:v>264.91022109985352</c:v>
                </c:pt>
                <c:pt idx="93">
                  <c:v>264.91022109985352</c:v>
                </c:pt>
                <c:pt idx="94">
                  <c:v>264.34779167175293</c:v>
                </c:pt>
                <c:pt idx="95">
                  <c:v>264.03522491455078</c:v>
                </c:pt>
                <c:pt idx="96">
                  <c:v>263.59772682189941</c:v>
                </c:pt>
                <c:pt idx="97">
                  <c:v>263.5352611541748</c:v>
                </c:pt>
                <c:pt idx="98">
                  <c:v>263.16022872924805</c:v>
                </c:pt>
                <c:pt idx="99">
                  <c:v>262.66026496887207</c:v>
                </c:pt>
                <c:pt idx="100">
                  <c:v>262.28523254394531</c:v>
                </c:pt>
                <c:pt idx="101">
                  <c:v>262.2227668762207</c:v>
                </c:pt>
                <c:pt idx="102">
                  <c:v>262.378990650177</c:v>
                </c:pt>
                <c:pt idx="103">
                  <c:v>262.47262954711914</c:v>
                </c:pt>
                <c:pt idx="104">
                  <c:v>262.53533363342285</c:v>
                </c:pt>
                <c:pt idx="105">
                  <c:v>261.84773445129395</c:v>
                </c:pt>
                <c:pt idx="106">
                  <c:v>261.59763336181641</c:v>
                </c:pt>
                <c:pt idx="107">
                  <c:v>261.16013526916504</c:v>
                </c:pt>
                <c:pt idx="108">
                  <c:v>260.72263717651367</c:v>
                </c:pt>
                <c:pt idx="109">
                  <c:v>260.47277450561523</c:v>
                </c:pt>
                <c:pt idx="110">
                  <c:v>259.72270965576172</c:v>
                </c:pt>
                <c:pt idx="111">
                  <c:v>258.78524780273437</c:v>
                </c:pt>
                <c:pt idx="112">
                  <c:v>258.47268104553223</c:v>
                </c:pt>
                <c:pt idx="113">
                  <c:v>257.72261619567871</c:v>
                </c:pt>
                <c:pt idx="114">
                  <c:v>256.78515434265137</c:v>
                </c:pt>
                <c:pt idx="115">
                  <c:v>256.22272491455078</c:v>
                </c:pt>
                <c:pt idx="116">
                  <c:v>255.59759140014648</c:v>
                </c:pt>
                <c:pt idx="117">
                  <c:v>254.78506088256836</c:v>
                </c:pt>
                <c:pt idx="118">
                  <c:v>253.97253036499023</c:v>
                </c:pt>
                <c:pt idx="119">
                  <c:v>252.91013717651367</c:v>
                </c:pt>
                <c:pt idx="120">
                  <c:v>251.97267532348633</c:v>
                </c:pt>
                <c:pt idx="121">
                  <c:v>251.28507614135742</c:v>
                </c:pt>
                <c:pt idx="122">
                  <c:v>250.66018104553223</c:v>
                </c:pt>
                <c:pt idx="123">
                  <c:v>249.97258186340332</c:v>
                </c:pt>
                <c:pt idx="124">
                  <c:v>248.97265434265137</c:v>
                </c:pt>
                <c:pt idx="125">
                  <c:v>248.09741973876953</c:v>
                </c:pt>
                <c:pt idx="126">
                  <c:v>247.34759330749512</c:v>
                </c:pt>
                <c:pt idx="127">
                  <c:v>246.40989303588867</c:v>
                </c:pt>
                <c:pt idx="128">
                  <c:v>245.53489685058594</c:v>
                </c:pt>
                <c:pt idx="129">
                  <c:v>244.53496932983398</c:v>
                </c:pt>
                <c:pt idx="130">
                  <c:v>243.47233772277832</c:v>
                </c:pt>
                <c:pt idx="131">
                  <c:v>242.40994453430176</c:v>
                </c:pt>
                <c:pt idx="132">
                  <c:v>241.47248268127441</c:v>
                </c:pt>
                <c:pt idx="133">
                  <c:v>240.47231674194336</c:v>
                </c:pt>
                <c:pt idx="134">
                  <c:v>239.34745788574219</c:v>
                </c:pt>
                <c:pt idx="135">
                  <c:v>238.34729194641113</c:v>
                </c:pt>
                <c:pt idx="136">
                  <c:v>237.40983009338379</c:v>
                </c:pt>
                <c:pt idx="137">
                  <c:v>236.59729957580566</c:v>
                </c:pt>
                <c:pt idx="138">
                  <c:v>235.78476905822754</c:v>
                </c:pt>
                <c:pt idx="139">
                  <c:v>234.9097728729248</c:v>
                </c:pt>
                <c:pt idx="140">
                  <c:v>234.09724235534668</c:v>
                </c:pt>
                <c:pt idx="141">
                  <c:v>233.15978050231934</c:v>
                </c:pt>
                <c:pt idx="142">
                  <c:v>232.2847843170166</c:v>
                </c:pt>
                <c:pt idx="143">
                  <c:v>231.47225379943848</c:v>
                </c:pt>
                <c:pt idx="144">
                  <c:v>230.59725761413574</c:v>
                </c:pt>
                <c:pt idx="145">
                  <c:v>229.84719276428223</c:v>
                </c:pt>
                <c:pt idx="146">
                  <c:v>228.90973091125488</c:v>
                </c:pt>
                <c:pt idx="147">
                  <c:v>228.09720039367676</c:v>
                </c:pt>
                <c:pt idx="148">
                  <c:v>227.15973854064941</c:v>
                </c:pt>
                <c:pt idx="149">
                  <c:v>226.4096736907959</c:v>
                </c:pt>
                <c:pt idx="150">
                  <c:v>225.84724426269531</c:v>
                </c:pt>
                <c:pt idx="151">
                  <c:v>225.15964508056641</c:v>
                </c:pt>
                <c:pt idx="152">
                  <c:v>224.40958023071289</c:v>
                </c:pt>
                <c:pt idx="153">
                  <c:v>223.7846851348877</c:v>
                </c:pt>
                <c:pt idx="154">
                  <c:v>222.84722328186035</c:v>
                </c:pt>
                <c:pt idx="155">
                  <c:v>222.09715843200684</c:v>
                </c:pt>
                <c:pt idx="156">
                  <c:v>221.72212600708008</c:v>
                </c:pt>
                <c:pt idx="157">
                  <c:v>221.2221622467041</c:v>
                </c:pt>
                <c:pt idx="158">
                  <c:v>220.90959548950195</c:v>
                </c:pt>
                <c:pt idx="159">
                  <c:v>220.40963172912598</c:v>
                </c:pt>
                <c:pt idx="160">
                  <c:v>220.09706497192383</c:v>
                </c:pt>
                <c:pt idx="161">
                  <c:v>219.78449821472168</c:v>
                </c:pt>
                <c:pt idx="162">
                  <c:v>219.47216987609863</c:v>
                </c:pt>
                <c:pt idx="163">
                  <c:v>219.2845344543457</c:v>
                </c:pt>
                <c:pt idx="164">
                  <c:v>218.97196769714355</c:v>
                </c:pt>
                <c:pt idx="165">
                  <c:v>218.84703636169434</c:v>
                </c:pt>
                <c:pt idx="166">
                  <c:v>218.84703636169434</c:v>
                </c:pt>
                <c:pt idx="167">
                  <c:v>218.72210502624512</c:v>
                </c:pt>
                <c:pt idx="168">
                  <c:v>218.65963935852051</c:v>
                </c:pt>
                <c:pt idx="169">
                  <c:v>218.5971736907959</c:v>
                </c:pt>
                <c:pt idx="170">
                  <c:v>218.61279010772705</c:v>
                </c:pt>
                <c:pt idx="171">
                  <c:v>218.5971736907959</c:v>
                </c:pt>
                <c:pt idx="172">
                  <c:v>218.5971736907959</c:v>
                </c:pt>
                <c:pt idx="173">
                  <c:v>218.72210502624512</c:v>
                </c:pt>
                <c:pt idx="174">
                  <c:v>218.84703636169434</c:v>
                </c:pt>
                <c:pt idx="175">
                  <c:v>218.84703636169434</c:v>
                </c:pt>
                <c:pt idx="176">
                  <c:v>218.97196769714355</c:v>
                </c:pt>
                <c:pt idx="177">
                  <c:v>219.03467178344727</c:v>
                </c:pt>
                <c:pt idx="178">
                  <c:v>219.15960311889648</c:v>
                </c:pt>
                <c:pt idx="179">
                  <c:v>219.47216987609863</c:v>
                </c:pt>
                <c:pt idx="180">
                  <c:v>219.72203254699707</c:v>
                </c:pt>
                <c:pt idx="181">
                  <c:v>220.03459930419922</c:v>
                </c:pt>
                <c:pt idx="182">
                  <c:v>220.34716606140137</c:v>
                </c:pt>
                <c:pt idx="183">
                  <c:v>220.72219848632812</c:v>
                </c:pt>
                <c:pt idx="184">
                  <c:v>221.15969657897949</c:v>
                </c:pt>
                <c:pt idx="185">
                  <c:v>221.59719467163086</c:v>
                </c:pt>
                <c:pt idx="186">
                  <c:v>222.28455543518066</c:v>
                </c:pt>
                <c:pt idx="187">
                  <c:v>223.09708595275879</c:v>
                </c:pt>
                <c:pt idx="188">
                  <c:v>223.65975379943848</c:v>
                </c:pt>
                <c:pt idx="189">
                  <c:v>224.09725189208984</c:v>
                </c:pt>
                <c:pt idx="190">
                  <c:v>224.72214698791504</c:v>
                </c:pt>
                <c:pt idx="191">
                  <c:v>225.22211074829102</c:v>
                </c:pt>
                <c:pt idx="192">
                  <c:v>225.7847785949707</c:v>
                </c:pt>
                <c:pt idx="193">
                  <c:v>226.47213935852051</c:v>
                </c:pt>
                <c:pt idx="194">
                  <c:v>226.97210311889648</c:v>
                </c:pt>
                <c:pt idx="195">
                  <c:v>227.59723663330078</c:v>
                </c:pt>
                <c:pt idx="196">
                  <c:v>228.40976715087891</c:v>
                </c:pt>
                <c:pt idx="197">
                  <c:v>229.34722900390625</c:v>
                </c:pt>
                <c:pt idx="198">
                  <c:v>230.09729385375977</c:v>
                </c:pt>
                <c:pt idx="199">
                  <c:v>230.78465461730957</c:v>
                </c:pt>
                <c:pt idx="200">
                  <c:v>231.47225379943848</c:v>
                </c:pt>
                <c:pt idx="201">
                  <c:v>232.15985298156738</c:v>
                </c:pt>
                <c:pt idx="202">
                  <c:v>232.97238349914551</c:v>
                </c:pt>
                <c:pt idx="203">
                  <c:v>233.72220993041992</c:v>
                </c:pt>
                <c:pt idx="204">
                  <c:v>234.34734344482422</c:v>
                </c:pt>
                <c:pt idx="205">
                  <c:v>235.15987396240234</c:v>
                </c:pt>
                <c:pt idx="206">
                  <c:v>235.78476905822754</c:v>
                </c:pt>
                <c:pt idx="207">
                  <c:v>236.72246932983398</c:v>
                </c:pt>
                <c:pt idx="208">
                  <c:v>237.4722957611084</c:v>
                </c:pt>
                <c:pt idx="209">
                  <c:v>238.40999603271484</c:v>
                </c:pt>
                <c:pt idx="210">
                  <c:v>239.03489112854004</c:v>
                </c:pt>
                <c:pt idx="211">
                  <c:v>239.84742164611816</c:v>
                </c:pt>
                <c:pt idx="212">
                  <c:v>240.53502082824707</c:v>
                </c:pt>
                <c:pt idx="213">
                  <c:v>241.15991592407227</c:v>
                </c:pt>
                <c:pt idx="214">
                  <c:v>241.90998077392578</c:v>
                </c:pt>
                <c:pt idx="215">
                  <c:v>242.72251129150391</c:v>
                </c:pt>
                <c:pt idx="216">
                  <c:v>243.3474063873291</c:v>
                </c:pt>
                <c:pt idx="217">
                  <c:v>243.9725399017334</c:v>
                </c:pt>
                <c:pt idx="218">
                  <c:v>244.59743499755859</c:v>
                </c:pt>
                <c:pt idx="219">
                  <c:v>244.91000175476074</c:v>
                </c:pt>
                <c:pt idx="220">
                  <c:v>245.53489685058594</c:v>
                </c:pt>
                <c:pt idx="221">
                  <c:v>246.16003036499023</c:v>
                </c:pt>
                <c:pt idx="222">
                  <c:v>246.72245979309082</c:v>
                </c:pt>
                <c:pt idx="223">
                  <c:v>247.28512763977051</c:v>
                </c:pt>
                <c:pt idx="224">
                  <c:v>247.78509140014648</c:v>
                </c:pt>
                <c:pt idx="225">
                  <c:v>248.34752082824707</c:v>
                </c:pt>
                <c:pt idx="226">
                  <c:v>248.90995025634766</c:v>
                </c:pt>
                <c:pt idx="227">
                  <c:v>249.34744834899902</c:v>
                </c:pt>
                <c:pt idx="228">
                  <c:v>249.91011619567871</c:v>
                </c:pt>
                <c:pt idx="229">
                  <c:v>250.4725456237793</c:v>
                </c:pt>
                <c:pt idx="230">
                  <c:v>250.4725456237793</c:v>
                </c:pt>
                <c:pt idx="231">
                  <c:v>250.97250938415527</c:v>
                </c:pt>
                <c:pt idx="232">
                  <c:v>251.34754180908203</c:v>
                </c:pt>
                <c:pt idx="233">
                  <c:v>251.7850399017334</c:v>
                </c:pt>
                <c:pt idx="234">
                  <c:v>252.03514099121094</c:v>
                </c:pt>
                <c:pt idx="235">
                  <c:v>252.53510475158691</c:v>
                </c:pt>
                <c:pt idx="236">
                  <c:v>252.84767150878906</c:v>
                </c:pt>
                <c:pt idx="237">
                  <c:v>253.15999984741211</c:v>
                </c:pt>
                <c:pt idx="238">
                  <c:v>253.47256660461426</c:v>
                </c:pt>
                <c:pt idx="239">
                  <c:v>253.53503227233887</c:v>
                </c:pt>
                <c:pt idx="240">
                  <c:v>253.7226676940918</c:v>
                </c:pt>
                <c:pt idx="241">
                  <c:v>253.78513336181641</c:v>
                </c:pt>
                <c:pt idx="242">
                  <c:v>253.91006469726563</c:v>
                </c:pt>
                <c:pt idx="243">
                  <c:v>254.09770011901855</c:v>
                </c:pt>
                <c:pt idx="244">
                  <c:v>254.4100284576416</c:v>
                </c:pt>
                <c:pt idx="245">
                  <c:v>254.47273254394531</c:v>
                </c:pt>
                <c:pt idx="246">
                  <c:v>254.72259521484375</c:v>
                </c:pt>
                <c:pt idx="247">
                  <c:v>254.72259521484375</c:v>
                </c:pt>
                <c:pt idx="248">
                  <c:v>254.97269630432129</c:v>
                </c:pt>
                <c:pt idx="249">
                  <c:v>254.97269630432129</c:v>
                </c:pt>
                <c:pt idx="250">
                  <c:v>255.22255897521973</c:v>
                </c:pt>
                <c:pt idx="251">
                  <c:v>255.41019439697266</c:v>
                </c:pt>
                <c:pt idx="252">
                  <c:v>255.28502464294434</c:v>
                </c:pt>
                <c:pt idx="253">
                  <c:v>255.28502464294434</c:v>
                </c:pt>
                <c:pt idx="254">
                  <c:v>255.22255897521973</c:v>
                </c:pt>
                <c:pt idx="255">
                  <c:v>255.16009330749512</c:v>
                </c:pt>
                <c:pt idx="256">
                  <c:v>254.97269630432129</c:v>
                </c:pt>
                <c:pt idx="257">
                  <c:v>254.84752655029297</c:v>
                </c:pt>
                <c:pt idx="258">
                  <c:v>254.59766387939453</c:v>
                </c:pt>
                <c:pt idx="259">
                  <c:v>254.4100284576416</c:v>
                </c:pt>
                <c:pt idx="260">
                  <c:v>254.22263145446777</c:v>
                </c:pt>
                <c:pt idx="261">
                  <c:v>253.7226676940918</c:v>
                </c:pt>
                <c:pt idx="262">
                  <c:v>253.15999984741211</c:v>
                </c:pt>
                <c:pt idx="263">
                  <c:v>252.78520584106445</c:v>
                </c:pt>
                <c:pt idx="264">
                  <c:v>252.4101734161377</c:v>
                </c:pt>
                <c:pt idx="265">
                  <c:v>251.97267532348633</c:v>
                </c:pt>
                <c:pt idx="266">
                  <c:v>251.47247314453125</c:v>
                </c:pt>
                <c:pt idx="267">
                  <c:v>250.84757804870605</c:v>
                </c:pt>
                <c:pt idx="268">
                  <c:v>250.4725456237793</c:v>
                </c:pt>
                <c:pt idx="269">
                  <c:v>249.8476505279541</c:v>
                </c:pt>
                <c:pt idx="270">
                  <c:v>249.1600513458252</c:v>
                </c:pt>
                <c:pt idx="271">
                  <c:v>248.78501892089844</c:v>
                </c:pt>
                <c:pt idx="272">
                  <c:v>248.03495407104492</c:v>
                </c:pt>
                <c:pt idx="273">
                  <c:v>247.84755706787109</c:v>
                </c:pt>
                <c:pt idx="274">
                  <c:v>247.09749221801758</c:v>
                </c:pt>
                <c:pt idx="275">
                  <c:v>246.47259712219238</c:v>
                </c:pt>
                <c:pt idx="276">
                  <c:v>245.66006660461426</c:v>
                </c:pt>
                <c:pt idx="277">
                  <c:v>244.91000175476074</c:v>
                </c:pt>
                <c:pt idx="278">
                  <c:v>244.09747123718262</c:v>
                </c:pt>
                <c:pt idx="279">
                  <c:v>243.40987205505371</c:v>
                </c:pt>
                <c:pt idx="280">
                  <c:v>242.6600456237793</c:v>
                </c:pt>
                <c:pt idx="281">
                  <c:v>241.72234535217285</c:v>
                </c:pt>
                <c:pt idx="282">
                  <c:v>241.4100170135498</c:v>
                </c:pt>
                <c:pt idx="283">
                  <c:v>240.59748649597168</c:v>
                </c:pt>
                <c:pt idx="284">
                  <c:v>239.90988731384277</c:v>
                </c:pt>
                <c:pt idx="285">
                  <c:v>239.22228813171387</c:v>
                </c:pt>
                <c:pt idx="286">
                  <c:v>238.59739303588867</c:v>
                </c:pt>
                <c:pt idx="287">
                  <c:v>238.0974292755127</c:v>
                </c:pt>
                <c:pt idx="288">
                  <c:v>237.65993118286133</c:v>
                </c:pt>
                <c:pt idx="289">
                  <c:v>237.4722957611084</c:v>
                </c:pt>
                <c:pt idx="290">
                  <c:v>237.34736442565918</c:v>
                </c:pt>
                <c:pt idx="291">
                  <c:v>237.53476142883301</c:v>
                </c:pt>
                <c:pt idx="292">
                  <c:v>237.90979385375977</c:v>
                </c:pt>
                <c:pt idx="293">
                  <c:v>238.65985870361328</c:v>
                </c:pt>
                <c:pt idx="294">
                  <c:v>239.72249031066895</c:v>
                </c:pt>
                <c:pt idx="295">
                  <c:v>240.97251892089844</c:v>
                </c:pt>
                <c:pt idx="296">
                  <c:v>242.53487586975098</c:v>
                </c:pt>
                <c:pt idx="297">
                  <c:v>244.41003799438477</c:v>
                </c:pt>
                <c:pt idx="298">
                  <c:v>246.78492546081543</c:v>
                </c:pt>
                <c:pt idx="299">
                  <c:v>249.28498268127441</c:v>
                </c:pt>
                <c:pt idx="300">
                  <c:v>252.22253799438477</c:v>
                </c:pt>
                <c:pt idx="301">
                  <c:v>255.47266006469727</c:v>
                </c:pt>
                <c:pt idx="302">
                  <c:v>259.03511047363281</c:v>
                </c:pt>
                <c:pt idx="303">
                  <c:v>262.72273063659668</c:v>
                </c:pt>
                <c:pt idx="304">
                  <c:v>266.59774780273437</c:v>
                </c:pt>
                <c:pt idx="305">
                  <c:v>270.53546905517578</c:v>
                </c:pt>
                <c:pt idx="306">
                  <c:v>274.5354175567627</c:v>
                </c:pt>
                <c:pt idx="307">
                  <c:v>278.53560447692871</c:v>
                </c:pt>
                <c:pt idx="308">
                  <c:v>282.3481559753418</c:v>
                </c:pt>
                <c:pt idx="309">
                  <c:v>285.78567504882812</c:v>
                </c:pt>
                <c:pt idx="310">
                  <c:v>288.97309303283691</c:v>
                </c:pt>
                <c:pt idx="311">
                  <c:v>291.78571701049805</c:v>
                </c:pt>
                <c:pt idx="312">
                  <c:v>293.91074180603027</c:v>
                </c:pt>
                <c:pt idx="313">
                  <c:v>295.66073417663574</c:v>
                </c:pt>
                <c:pt idx="314">
                  <c:v>297.16086387634277</c:v>
                </c:pt>
                <c:pt idx="315">
                  <c:v>297.41072654724121</c:v>
                </c:pt>
                <c:pt idx="316">
                  <c:v>298.03586006164551</c:v>
                </c:pt>
                <c:pt idx="317">
                  <c:v>298.28572273254395</c:v>
                </c:pt>
                <c:pt idx="318">
                  <c:v>298.28572273254395</c:v>
                </c:pt>
                <c:pt idx="319">
                  <c:v>298.03586006164551</c:v>
                </c:pt>
                <c:pt idx="320">
                  <c:v>297.91069030761719</c:v>
                </c:pt>
                <c:pt idx="321">
                  <c:v>297.84822463989258</c:v>
                </c:pt>
                <c:pt idx="322">
                  <c:v>297.59836196899414</c:v>
                </c:pt>
                <c:pt idx="323">
                  <c:v>297.47319221496582</c:v>
                </c:pt>
                <c:pt idx="324">
                  <c:v>297.72329330444336</c:v>
                </c:pt>
                <c:pt idx="325">
                  <c:v>297.59836196899414</c:v>
                </c:pt>
                <c:pt idx="326">
                  <c:v>297.84822463989258</c:v>
                </c:pt>
                <c:pt idx="327">
                  <c:v>298.59828948974609</c:v>
                </c:pt>
                <c:pt idx="328">
                  <c:v>299.72338676452637</c:v>
                </c:pt>
                <c:pt idx="329">
                  <c:v>301.03588104248047</c:v>
                </c:pt>
                <c:pt idx="330">
                  <c:v>302.5357723236084</c:v>
                </c:pt>
                <c:pt idx="331">
                  <c:v>304.22329902648926</c:v>
                </c:pt>
                <c:pt idx="332">
                  <c:v>306.22339248657227</c:v>
                </c:pt>
                <c:pt idx="333">
                  <c:v>308.34841728210449</c:v>
                </c:pt>
                <c:pt idx="334">
                  <c:v>310.59837341308594</c:v>
                </c:pt>
                <c:pt idx="335">
                  <c:v>313.16113471984863</c:v>
                </c:pt>
                <c:pt idx="336">
                  <c:v>315.5360221862793</c:v>
                </c:pt>
                <c:pt idx="337">
                  <c:v>318.22371482849121</c:v>
                </c:pt>
                <c:pt idx="338">
                  <c:v>320.84870338439941</c:v>
                </c:pt>
                <c:pt idx="339">
                  <c:v>323.53615760803223</c:v>
                </c:pt>
                <c:pt idx="340">
                  <c:v>326.28631591796875</c:v>
                </c:pt>
                <c:pt idx="341">
                  <c:v>328.97377014160156</c:v>
                </c:pt>
                <c:pt idx="342">
                  <c:v>331.72369003295898</c:v>
                </c:pt>
                <c:pt idx="343">
                  <c:v>334.47384834289551</c:v>
                </c:pt>
                <c:pt idx="344">
                  <c:v>337.09883689880371</c:v>
                </c:pt>
                <c:pt idx="345">
                  <c:v>339.6613597869873</c:v>
                </c:pt>
                <c:pt idx="346">
                  <c:v>342.03648567199707</c:v>
                </c:pt>
                <c:pt idx="347">
                  <c:v>344.1615104675293</c:v>
                </c:pt>
                <c:pt idx="348">
                  <c:v>346.41146659851074</c:v>
                </c:pt>
                <c:pt idx="349">
                  <c:v>348.47402572631836</c:v>
                </c:pt>
                <c:pt idx="350">
                  <c:v>350.34918785095215</c:v>
                </c:pt>
                <c:pt idx="351">
                  <c:v>352.16164588928223</c:v>
                </c:pt>
                <c:pt idx="352">
                  <c:v>353.66153717041016</c:v>
                </c:pt>
                <c:pt idx="353">
                  <c:v>355.09920120239258</c:v>
                </c:pt>
                <c:pt idx="354">
                  <c:v>356.22429847717285</c:v>
                </c:pt>
                <c:pt idx="355">
                  <c:v>357.03659057617187</c:v>
                </c:pt>
                <c:pt idx="356">
                  <c:v>357.91182518005371</c:v>
                </c:pt>
                <c:pt idx="357">
                  <c:v>358.53672027587891</c:v>
                </c:pt>
                <c:pt idx="358">
                  <c:v>359.22431945800781</c:v>
                </c:pt>
                <c:pt idx="359">
                  <c:v>359.03668403625488</c:v>
                </c:pt>
                <c:pt idx="360">
                  <c:v>358.4742546081543</c:v>
                </c:pt>
                <c:pt idx="361">
                  <c:v>357.66172409057617</c:v>
                </c:pt>
                <c:pt idx="362">
                  <c:v>356.28676414489746</c:v>
                </c:pt>
                <c:pt idx="363">
                  <c:v>354.91156578063965</c:v>
                </c:pt>
                <c:pt idx="364">
                  <c:v>353.34920883178711</c:v>
                </c:pt>
                <c:pt idx="365">
                  <c:v>351.3491153717041</c:v>
                </c:pt>
                <c:pt idx="366">
                  <c:v>349.16162490844727</c:v>
                </c:pt>
                <c:pt idx="367">
                  <c:v>347.4116325378418</c:v>
                </c:pt>
                <c:pt idx="368">
                  <c:v>344.59900856018066</c:v>
                </c:pt>
                <c:pt idx="369">
                  <c:v>341.53652191162109</c:v>
                </c:pt>
                <c:pt idx="370">
                  <c:v>338.41133117675781</c:v>
                </c:pt>
                <c:pt idx="371">
                  <c:v>334.97381210327148</c:v>
                </c:pt>
                <c:pt idx="372">
                  <c:v>331.28619194030762</c:v>
                </c:pt>
                <c:pt idx="373">
                  <c:v>326.97367668151855</c:v>
                </c:pt>
                <c:pt idx="374">
                  <c:v>322.34859466552734</c:v>
                </c:pt>
                <c:pt idx="375">
                  <c:v>317.16108322143555</c:v>
                </c:pt>
                <c:pt idx="376">
                  <c:v>311.34843826293945</c:v>
                </c:pt>
                <c:pt idx="377">
                  <c:v>304.66079711914062</c:v>
                </c:pt>
                <c:pt idx="378">
                  <c:v>297.47319221496582</c:v>
                </c:pt>
                <c:pt idx="379">
                  <c:v>289.09826278686523</c:v>
                </c:pt>
                <c:pt idx="380">
                  <c:v>279.53553199768066</c:v>
                </c:pt>
                <c:pt idx="381">
                  <c:v>268.78523826599121</c:v>
                </c:pt>
                <c:pt idx="382">
                  <c:v>257.09772109985352</c:v>
                </c:pt>
                <c:pt idx="383">
                  <c:v>244.34757232666016</c:v>
                </c:pt>
                <c:pt idx="384">
                  <c:v>231.84728622436523</c:v>
                </c:pt>
                <c:pt idx="385">
                  <c:v>219.97213363647461</c:v>
                </c:pt>
                <c:pt idx="386">
                  <c:v>209.34700965881348</c:v>
                </c:pt>
                <c:pt idx="387">
                  <c:v>200.34670829772949</c:v>
                </c:pt>
                <c:pt idx="388">
                  <c:v>192.78407096862793</c:v>
                </c:pt>
                <c:pt idx="389">
                  <c:v>186.53416633605957</c:v>
                </c:pt>
                <c:pt idx="390">
                  <c:v>181.34641647338867</c:v>
                </c:pt>
                <c:pt idx="391">
                  <c:v>177.22153663635254</c:v>
                </c:pt>
                <c:pt idx="392">
                  <c:v>173.84648323059082</c:v>
                </c:pt>
                <c:pt idx="393">
                  <c:v>171.15879058837891</c:v>
                </c:pt>
                <c:pt idx="394">
                  <c:v>168.90883445739746</c:v>
                </c:pt>
                <c:pt idx="395">
                  <c:v>166.97120666503906</c:v>
                </c:pt>
                <c:pt idx="396">
                  <c:v>165.53378105163574</c:v>
                </c:pt>
                <c:pt idx="397">
                  <c:v>164.28375244140625</c:v>
                </c:pt>
                <c:pt idx="398">
                  <c:v>163.2838249206543</c:v>
                </c:pt>
                <c:pt idx="399">
                  <c:v>162.72115707397461</c:v>
                </c:pt>
                <c:pt idx="400">
                  <c:v>162.15872764587402</c:v>
                </c:pt>
                <c:pt idx="401">
                  <c:v>161.65876388549805</c:v>
                </c:pt>
                <c:pt idx="402">
                  <c:v>161.53359413146973</c:v>
                </c:pt>
                <c:pt idx="403">
                  <c:v>161.65876388549805</c:v>
                </c:pt>
                <c:pt idx="404">
                  <c:v>161.97109222412109</c:v>
                </c:pt>
                <c:pt idx="405">
                  <c:v>162.53376007080078</c:v>
                </c:pt>
                <c:pt idx="406">
                  <c:v>163.34629058837891</c:v>
                </c:pt>
                <c:pt idx="407">
                  <c:v>164.22128677368164</c:v>
                </c:pt>
                <c:pt idx="408">
                  <c:v>165.22121429443359</c:v>
                </c:pt>
                <c:pt idx="409">
                  <c:v>166.47124290466309</c:v>
                </c:pt>
                <c:pt idx="410">
                  <c:v>167.53387451171875</c:v>
                </c:pt>
                <c:pt idx="411">
                  <c:v>168.78390312194824</c:v>
                </c:pt>
                <c:pt idx="412">
                  <c:v>170.53389549255371</c:v>
                </c:pt>
                <c:pt idx="413">
                  <c:v>172.28388786315918</c:v>
                </c:pt>
                <c:pt idx="414">
                  <c:v>174.22151565551758</c:v>
                </c:pt>
                <c:pt idx="415">
                  <c:v>176.40900611877441</c:v>
                </c:pt>
                <c:pt idx="416">
                  <c:v>178.65896224975586</c:v>
                </c:pt>
                <c:pt idx="417">
                  <c:v>181.15901947021484</c:v>
                </c:pt>
                <c:pt idx="418">
                  <c:v>183.84647369384766</c:v>
                </c:pt>
                <c:pt idx="419">
                  <c:v>186.65909767150879</c:v>
                </c:pt>
                <c:pt idx="420">
                  <c:v>189.65911865234375</c:v>
                </c:pt>
                <c:pt idx="421">
                  <c:v>192.97170639038086</c:v>
                </c:pt>
                <c:pt idx="422">
                  <c:v>196.34675979614258</c:v>
                </c:pt>
                <c:pt idx="423">
                  <c:v>199.78427886962891</c:v>
                </c:pt>
                <c:pt idx="424">
                  <c:v>203.47189903259277</c:v>
                </c:pt>
                <c:pt idx="425">
                  <c:v>207.28445053100586</c:v>
                </c:pt>
                <c:pt idx="426">
                  <c:v>211.15946769714355</c:v>
                </c:pt>
                <c:pt idx="427">
                  <c:v>215.15941619873047</c:v>
                </c:pt>
                <c:pt idx="428">
                  <c:v>219.47216987609863</c:v>
                </c:pt>
                <c:pt idx="429">
                  <c:v>223.72221946716309</c:v>
                </c:pt>
                <c:pt idx="430">
                  <c:v>228.09720039367676</c:v>
                </c:pt>
                <c:pt idx="431">
                  <c:v>232.72228240966797</c:v>
                </c:pt>
                <c:pt idx="432">
                  <c:v>237.40983009338379</c:v>
                </c:pt>
                <c:pt idx="433">
                  <c:v>241.97244644165039</c:v>
                </c:pt>
                <c:pt idx="434">
                  <c:v>246.91009521484375</c:v>
                </c:pt>
                <c:pt idx="435">
                  <c:v>251.7850399017334</c:v>
                </c:pt>
                <c:pt idx="436">
                  <c:v>256.72268867492676</c:v>
                </c:pt>
                <c:pt idx="437">
                  <c:v>261.78526878356934</c:v>
                </c:pt>
                <c:pt idx="438">
                  <c:v>266.97278022766113</c:v>
                </c:pt>
                <c:pt idx="439">
                  <c:v>271.9728946685791</c:v>
                </c:pt>
                <c:pt idx="440">
                  <c:v>277.22287178039551</c:v>
                </c:pt>
                <c:pt idx="441">
                  <c:v>282.16052055358887</c:v>
                </c:pt>
                <c:pt idx="442">
                  <c:v>287.34803199768066</c:v>
                </c:pt>
                <c:pt idx="443">
                  <c:v>292.47331619262695</c:v>
                </c:pt>
                <c:pt idx="444">
                  <c:v>297.53589630126953</c:v>
                </c:pt>
                <c:pt idx="445">
                  <c:v>302.22344398498535</c:v>
                </c:pt>
                <c:pt idx="446">
                  <c:v>306.84852600097656</c:v>
                </c:pt>
                <c:pt idx="447">
                  <c:v>311.47360801696777</c:v>
                </c:pt>
                <c:pt idx="448">
                  <c:v>315.84858894348145</c:v>
                </c:pt>
                <c:pt idx="449">
                  <c:v>320.22356986999512</c:v>
                </c:pt>
                <c:pt idx="450">
                  <c:v>324.47361946105957</c:v>
                </c:pt>
                <c:pt idx="451">
                  <c:v>328.41134071350098</c:v>
                </c:pt>
                <c:pt idx="452">
                  <c:v>332.59892463684082</c:v>
                </c:pt>
                <c:pt idx="453">
                  <c:v>337.09883689880371</c:v>
                </c:pt>
                <c:pt idx="454">
                  <c:v>340.78645706176758</c:v>
                </c:pt>
                <c:pt idx="455">
                  <c:v>344.28644180297852</c:v>
                </c:pt>
                <c:pt idx="456">
                  <c:v>347.66149520874023</c:v>
                </c:pt>
                <c:pt idx="457">
                  <c:v>350.84915161132812</c:v>
                </c:pt>
                <c:pt idx="458">
                  <c:v>353.78670692443848</c:v>
                </c:pt>
                <c:pt idx="459">
                  <c:v>356.59909248352051</c:v>
                </c:pt>
                <c:pt idx="460">
                  <c:v>359.53664779663086</c:v>
                </c:pt>
                <c:pt idx="461">
                  <c:v>362.16187477111816</c:v>
                </c:pt>
                <c:pt idx="462">
                  <c:v>364.72439765930176</c:v>
                </c:pt>
                <c:pt idx="463">
                  <c:v>367.66195297241211</c:v>
                </c:pt>
                <c:pt idx="464">
                  <c:v>369.78697776794434</c:v>
                </c:pt>
                <c:pt idx="465">
                  <c:v>372.53689765930176</c:v>
                </c:pt>
                <c:pt idx="466">
                  <c:v>374.66192245483398</c:v>
                </c:pt>
                <c:pt idx="467">
                  <c:v>376.53708457946777</c:v>
                </c:pt>
                <c:pt idx="468">
                  <c:v>378.84950637817383</c:v>
                </c:pt>
                <c:pt idx="469">
                  <c:v>380.53703308105469</c:v>
                </c:pt>
                <c:pt idx="470">
                  <c:v>382.5371265411377</c:v>
                </c:pt>
                <c:pt idx="471">
                  <c:v>384.47451591491699</c:v>
                </c:pt>
                <c:pt idx="472">
                  <c:v>386.28721237182617</c:v>
                </c:pt>
                <c:pt idx="473">
                  <c:v>387.97473907470703</c:v>
                </c:pt>
                <c:pt idx="474">
                  <c:v>389.59980010986328</c:v>
                </c:pt>
                <c:pt idx="475">
                  <c:v>390.72465896606445</c:v>
                </c:pt>
                <c:pt idx="476">
                  <c:v>392.53735542297363</c:v>
                </c:pt>
                <c:pt idx="477">
                  <c:v>394.16217803955078</c:v>
                </c:pt>
                <c:pt idx="478">
                  <c:v>395.53737640380859</c:v>
                </c:pt>
                <c:pt idx="479">
                  <c:v>396.97480201721191</c:v>
                </c:pt>
                <c:pt idx="480">
                  <c:v>398.22483062744141</c:v>
                </c:pt>
                <c:pt idx="481">
                  <c:v>399.66225624084473</c:v>
                </c:pt>
                <c:pt idx="482">
                  <c:v>400.97475051879883</c:v>
                </c:pt>
                <c:pt idx="483">
                  <c:v>401.91245079040527</c:v>
                </c:pt>
                <c:pt idx="484">
                  <c:v>403.10001373291016</c:v>
                </c:pt>
                <c:pt idx="485">
                  <c:v>404.22487258911133</c:v>
                </c:pt>
                <c:pt idx="486">
                  <c:v>403.97500991821289</c:v>
                </c:pt>
                <c:pt idx="487">
                  <c:v>404.85000610351562</c:v>
                </c:pt>
                <c:pt idx="488">
                  <c:v>405.22503852844238</c:v>
                </c:pt>
                <c:pt idx="489">
                  <c:v>405.84993362426758</c:v>
                </c:pt>
                <c:pt idx="490">
                  <c:v>405.9748649597168</c:v>
                </c:pt>
                <c:pt idx="491">
                  <c:v>406.10003471374512</c:v>
                </c:pt>
                <c:pt idx="492">
                  <c:v>406.53753280639648</c:v>
                </c:pt>
                <c:pt idx="493">
                  <c:v>406.59999847412109</c:v>
                </c:pt>
                <c:pt idx="494">
                  <c:v>406.41236305236816</c:v>
                </c:pt>
                <c:pt idx="495">
                  <c:v>405.59983253479004</c:v>
                </c:pt>
                <c:pt idx="496">
                  <c:v>405.59983253479004</c:v>
                </c:pt>
                <c:pt idx="497">
                  <c:v>405.20930290222168</c:v>
                </c:pt>
                <c:pt idx="498">
                  <c:v>404.78754043579102</c:v>
                </c:pt>
                <c:pt idx="499">
                  <c:v>404.85000610351562</c:v>
                </c:pt>
                <c:pt idx="500">
                  <c:v>404.6623706817627</c:v>
                </c:pt>
                <c:pt idx="501">
                  <c:v>404.47497367858887</c:v>
                </c:pt>
                <c:pt idx="502">
                  <c:v>404.34980392456055</c:v>
                </c:pt>
                <c:pt idx="503">
                  <c:v>404.16240692138672</c:v>
                </c:pt>
                <c:pt idx="504">
                  <c:v>404.16240692138672</c:v>
                </c:pt>
                <c:pt idx="505">
                  <c:v>403.97500991821289</c:v>
                </c:pt>
                <c:pt idx="506">
                  <c:v>404.22487258911133</c:v>
                </c:pt>
                <c:pt idx="507">
                  <c:v>403.97500991821289</c:v>
                </c:pt>
                <c:pt idx="508">
                  <c:v>403.84984016418457</c:v>
                </c:pt>
                <c:pt idx="509">
                  <c:v>403.53751182556152</c:v>
                </c:pt>
                <c:pt idx="510">
                  <c:v>403.22494506835937</c:v>
                </c:pt>
                <c:pt idx="511">
                  <c:v>402.91237831115723</c:v>
                </c:pt>
                <c:pt idx="512">
                  <c:v>402.78744697570801</c:v>
                </c:pt>
                <c:pt idx="513">
                  <c:v>402.53734588623047</c:v>
                </c:pt>
                <c:pt idx="514">
                  <c:v>402.41241455078125</c:v>
                </c:pt>
                <c:pt idx="515">
                  <c:v>402.28748321533203</c:v>
                </c:pt>
                <c:pt idx="516">
                  <c:v>401.84998512268066</c:v>
                </c:pt>
                <c:pt idx="517">
                  <c:v>401.4124870300293</c:v>
                </c:pt>
                <c:pt idx="518">
                  <c:v>400.66242218017578</c:v>
                </c:pt>
                <c:pt idx="519">
                  <c:v>400.66242218017578</c:v>
                </c:pt>
                <c:pt idx="520">
                  <c:v>400.41232109069824</c:v>
                </c:pt>
                <c:pt idx="521">
                  <c:v>400.09975433349609</c:v>
                </c:pt>
                <c:pt idx="522">
                  <c:v>400.03728866577148</c:v>
                </c:pt>
                <c:pt idx="523">
                  <c:v>399.94359016418457</c:v>
                </c:pt>
                <c:pt idx="524">
                  <c:v>399.78742599487305</c:v>
                </c:pt>
                <c:pt idx="525">
                  <c:v>399.84989166259766</c:v>
                </c:pt>
                <c:pt idx="526">
                  <c:v>399.28722381591797</c:v>
                </c:pt>
                <c:pt idx="527">
                  <c:v>399.34992790222168</c:v>
                </c:pt>
                <c:pt idx="528">
                  <c:v>399.39671754837036</c:v>
                </c:pt>
                <c:pt idx="529">
                  <c:v>399.53732490539551</c:v>
                </c:pt>
                <c:pt idx="530">
                  <c:v>399.41239356994629</c:v>
                </c:pt>
                <c:pt idx="531">
                  <c:v>399.34992790222168</c:v>
                </c:pt>
                <c:pt idx="532">
                  <c:v>399.4748592376709</c:v>
                </c:pt>
                <c:pt idx="533">
                  <c:v>399.28722381591797</c:v>
                </c:pt>
                <c:pt idx="534">
                  <c:v>399.03736114501953</c:v>
                </c:pt>
                <c:pt idx="535">
                  <c:v>398.91242980957031</c:v>
                </c:pt>
                <c:pt idx="536">
                  <c:v>398.59986305236816</c:v>
                </c:pt>
                <c:pt idx="537">
                  <c:v>398.34976196289062</c:v>
                </c:pt>
                <c:pt idx="538">
                  <c:v>398.11545610427856</c:v>
                </c:pt>
                <c:pt idx="539">
                  <c:v>397.78733253479004</c:v>
                </c:pt>
                <c:pt idx="540">
                  <c:v>397.72486686706543</c:v>
                </c:pt>
                <c:pt idx="541">
                  <c:v>397.41230010986328</c:v>
                </c:pt>
                <c:pt idx="542">
                  <c:v>397.09973335266113</c:v>
                </c:pt>
                <c:pt idx="543">
                  <c:v>396.8498706817627</c:v>
                </c:pt>
                <c:pt idx="544">
                  <c:v>396.53730392456055</c:v>
                </c:pt>
                <c:pt idx="545">
                  <c:v>396.09980583190918</c:v>
                </c:pt>
                <c:pt idx="546">
                  <c:v>396.09980583190918</c:v>
                </c:pt>
                <c:pt idx="547">
                  <c:v>395.78729867935181</c:v>
                </c:pt>
                <c:pt idx="548">
                  <c:v>395.53737640380859</c:v>
                </c:pt>
                <c:pt idx="549">
                  <c:v>395.41220664978027</c:v>
                </c:pt>
                <c:pt idx="550">
                  <c:v>394.78731155395508</c:v>
                </c:pt>
                <c:pt idx="551">
                  <c:v>394.72484588623047</c:v>
                </c:pt>
                <c:pt idx="552">
                  <c:v>394.41227912902832</c:v>
                </c:pt>
                <c:pt idx="553">
                  <c:v>394.03724670410156</c:v>
                </c:pt>
                <c:pt idx="554">
                  <c:v>393.72467994689941</c:v>
                </c:pt>
                <c:pt idx="555">
                  <c:v>393.28718185424805</c:v>
                </c:pt>
                <c:pt idx="556">
                  <c:v>393.47481727600098</c:v>
                </c:pt>
                <c:pt idx="557">
                  <c:v>392.974853515625</c:v>
                </c:pt>
                <c:pt idx="558">
                  <c:v>392.72475242614746</c:v>
                </c:pt>
                <c:pt idx="559">
                  <c:v>392.53735542297363</c:v>
                </c:pt>
                <c:pt idx="560">
                  <c:v>391.78729057312012</c:v>
                </c:pt>
              </c:numCache>
            </c:numRef>
          </c:yVal>
          <c:smooth val="1"/>
        </c:ser>
        <c:ser>
          <c:idx val="6"/>
          <c:order val="6"/>
          <c:tx>
            <c:v>Curve</c:v>
          </c:tx>
          <c:marker>
            <c:symbol val="none"/>
          </c:marker>
          <c:xVal>
            <c:numRef>
              <c:f>Sheet1!$M$3:$M$564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Sheet1!$N$3:$N$564</c:f>
              <c:numCache>
                <c:formatCode>General</c:formatCode>
                <c:ptCount val="562"/>
                <c:pt idx="0">
                  <c:v>267.47274398803711</c:v>
                </c:pt>
                <c:pt idx="1">
                  <c:v>279.7853946685791</c:v>
                </c:pt>
                <c:pt idx="2">
                  <c:v>280.34806251525879</c:v>
                </c:pt>
                <c:pt idx="3">
                  <c:v>280.09796142578125</c:v>
                </c:pt>
                <c:pt idx="4">
                  <c:v>278.41043472290039</c:v>
                </c:pt>
                <c:pt idx="5">
                  <c:v>276.78537368774414</c:v>
                </c:pt>
                <c:pt idx="6">
                  <c:v>275.47287940979004</c:v>
                </c:pt>
                <c:pt idx="7">
                  <c:v>273.47302436828613</c:v>
                </c:pt>
                <c:pt idx="8">
                  <c:v>270.97296714782715</c:v>
                </c:pt>
                <c:pt idx="9">
                  <c:v>269.41037178039551</c:v>
                </c:pt>
                <c:pt idx="10">
                  <c:v>267.03524589538574</c:v>
                </c:pt>
                <c:pt idx="11">
                  <c:v>265.78521728515625</c:v>
                </c:pt>
                <c:pt idx="12">
                  <c:v>266.66021347045898</c:v>
                </c:pt>
                <c:pt idx="13">
                  <c:v>265.16032218933105</c:v>
                </c:pt>
                <c:pt idx="14">
                  <c:v>264.91022109985352</c:v>
                </c:pt>
                <c:pt idx="15">
                  <c:v>263.28516006469727</c:v>
                </c:pt>
                <c:pt idx="16">
                  <c:v>264.53518867492676</c:v>
                </c:pt>
                <c:pt idx="17">
                  <c:v>261.97266578674316</c:v>
                </c:pt>
                <c:pt idx="18">
                  <c:v>259.5977783203125</c:v>
                </c:pt>
                <c:pt idx="19">
                  <c:v>258.47268104553223</c:v>
                </c:pt>
                <c:pt idx="20">
                  <c:v>259.66024398803711</c:v>
                </c:pt>
                <c:pt idx="21">
                  <c:v>258.34774971008301</c:v>
                </c:pt>
                <c:pt idx="22">
                  <c:v>258.16011428833008</c:v>
                </c:pt>
                <c:pt idx="23">
                  <c:v>259.03511047363281</c:v>
                </c:pt>
                <c:pt idx="24">
                  <c:v>258.86332988739014</c:v>
                </c:pt>
                <c:pt idx="25">
                  <c:v>259.16028022766113</c:v>
                </c:pt>
                <c:pt idx="26">
                  <c:v>259.09781455993652</c:v>
                </c:pt>
                <c:pt idx="27">
                  <c:v>256.41012191772461</c:v>
                </c:pt>
                <c:pt idx="28">
                  <c:v>253.84759902954102</c:v>
                </c:pt>
                <c:pt idx="29">
                  <c:v>254.59766387939453</c:v>
                </c:pt>
                <c:pt idx="30">
                  <c:v>255.28502464294434</c:v>
                </c:pt>
                <c:pt idx="31">
                  <c:v>257.91025161743164</c:v>
                </c:pt>
                <c:pt idx="32">
                  <c:v>257.59768486022949</c:v>
                </c:pt>
                <c:pt idx="33">
                  <c:v>257.97271728515625</c:v>
                </c:pt>
                <c:pt idx="34">
                  <c:v>257.16018676757812</c:v>
                </c:pt>
                <c:pt idx="35">
                  <c:v>255.78522682189941</c:v>
                </c:pt>
                <c:pt idx="36">
                  <c:v>257.03525543212891</c:v>
                </c:pt>
                <c:pt idx="37">
                  <c:v>256.34765625</c:v>
                </c:pt>
                <c:pt idx="38">
                  <c:v>257.16018676757812</c:v>
                </c:pt>
                <c:pt idx="39">
                  <c:v>256.59775733947754</c:v>
                </c:pt>
                <c:pt idx="40">
                  <c:v>257.09772109985352</c:v>
                </c:pt>
                <c:pt idx="41">
                  <c:v>257.34758377075195</c:v>
                </c:pt>
                <c:pt idx="42">
                  <c:v>256.72268867492676</c:v>
                </c:pt>
                <c:pt idx="43">
                  <c:v>255.97262382507324</c:v>
                </c:pt>
                <c:pt idx="44">
                  <c:v>255.28502464294434</c:v>
                </c:pt>
                <c:pt idx="45">
                  <c:v>254.84752655029297</c:v>
                </c:pt>
                <c:pt idx="46">
                  <c:v>253.7226676940918</c:v>
                </c:pt>
                <c:pt idx="47">
                  <c:v>256.47258758544922</c:v>
                </c:pt>
                <c:pt idx="48">
                  <c:v>257.72261619567871</c:v>
                </c:pt>
                <c:pt idx="49">
                  <c:v>259.22274589538574</c:v>
                </c:pt>
                <c:pt idx="50">
                  <c:v>259.84764099121094</c:v>
                </c:pt>
                <c:pt idx="51">
                  <c:v>261.22283935546875</c:v>
                </c:pt>
                <c:pt idx="52">
                  <c:v>260.97273826599121</c:v>
                </c:pt>
                <c:pt idx="53">
                  <c:v>260.78510284423828</c:v>
                </c:pt>
                <c:pt idx="54">
                  <c:v>262.09783554077148</c:v>
                </c:pt>
                <c:pt idx="55">
                  <c:v>263.41032981872559</c:v>
                </c:pt>
                <c:pt idx="56">
                  <c:v>264.97268676757812</c:v>
                </c:pt>
                <c:pt idx="57">
                  <c:v>264.41025733947754</c:v>
                </c:pt>
                <c:pt idx="58">
                  <c:v>264.41025733947754</c:v>
                </c:pt>
                <c:pt idx="59">
                  <c:v>265.03539085388184</c:v>
                </c:pt>
                <c:pt idx="60">
                  <c:v>265.03539085388184</c:v>
                </c:pt>
                <c:pt idx="61">
                  <c:v>263.84782791137695</c:v>
                </c:pt>
                <c:pt idx="62">
                  <c:v>263.97275924682617</c:v>
                </c:pt>
                <c:pt idx="63">
                  <c:v>263.4727954864502</c:v>
                </c:pt>
                <c:pt idx="64">
                  <c:v>263.72265815734863</c:v>
                </c:pt>
                <c:pt idx="65">
                  <c:v>263.84782791137695</c:v>
                </c:pt>
                <c:pt idx="66">
                  <c:v>264.28532600402832</c:v>
                </c:pt>
                <c:pt idx="67">
                  <c:v>264.59789276123047</c:v>
                </c:pt>
                <c:pt idx="68">
                  <c:v>265.34771919250488</c:v>
                </c:pt>
                <c:pt idx="69">
                  <c:v>265.41018486022949</c:v>
                </c:pt>
                <c:pt idx="70">
                  <c:v>265.78521728515625</c:v>
                </c:pt>
                <c:pt idx="71">
                  <c:v>266.16024971008301</c:v>
                </c:pt>
                <c:pt idx="72">
                  <c:v>267.34781265258789</c:v>
                </c:pt>
                <c:pt idx="73">
                  <c:v>266.7853832244873</c:v>
                </c:pt>
                <c:pt idx="74">
                  <c:v>268.97287368774414</c:v>
                </c:pt>
                <c:pt idx="75">
                  <c:v>269.66047286987305</c:v>
                </c:pt>
                <c:pt idx="76">
                  <c:v>270.53546905517578</c:v>
                </c:pt>
                <c:pt idx="77">
                  <c:v>270.41029930114746</c:v>
                </c:pt>
                <c:pt idx="78">
                  <c:v>270.09797096252441</c:v>
                </c:pt>
                <c:pt idx="79">
                  <c:v>270.47276496887207</c:v>
                </c:pt>
                <c:pt idx="80">
                  <c:v>270.0352668762207</c:v>
                </c:pt>
                <c:pt idx="81">
                  <c:v>269.78540420532227</c:v>
                </c:pt>
                <c:pt idx="82">
                  <c:v>269.97280120849609</c:v>
                </c:pt>
                <c:pt idx="83">
                  <c:v>269.78540420532227</c:v>
                </c:pt>
                <c:pt idx="84">
                  <c:v>269.78540420532227</c:v>
                </c:pt>
                <c:pt idx="85">
                  <c:v>269.97280120849609</c:v>
                </c:pt>
                <c:pt idx="86">
                  <c:v>270.72286605834961</c:v>
                </c:pt>
                <c:pt idx="87">
                  <c:v>270.41029930114746</c:v>
                </c:pt>
                <c:pt idx="88">
                  <c:v>269.72293853759766</c:v>
                </c:pt>
                <c:pt idx="89">
                  <c:v>268.97287368774414</c:v>
                </c:pt>
                <c:pt idx="90">
                  <c:v>268.84794235229492</c:v>
                </c:pt>
                <c:pt idx="91">
                  <c:v>268.16034317016602</c:v>
                </c:pt>
                <c:pt idx="92">
                  <c:v>268.09787750244141</c:v>
                </c:pt>
                <c:pt idx="93">
                  <c:v>268.22280883789062</c:v>
                </c:pt>
                <c:pt idx="94">
                  <c:v>267.91024208068848</c:v>
                </c:pt>
                <c:pt idx="95">
                  <c:v>268.0354118347168</c:v>
                </c:pt>
                <c:pt idx="96">
                  <c:v>267.84777641296387</c:v>
                </c:pt>
                <c:pt idx="97">
                  <c:v>267.59791374206543</c:v>
                </c:pt>
                <c:pt idx="98">
                  <c:v>267.34781265258789</c:v>
                </c:pt>
                <c:pt idx="99">
                  <c:v>266.7853832244873</c:v>
                </c:pt>
                <c:pt idx="100">
                  <c:v>266.84784889221191</c:v>
                </c:pt>
                <c:pt idx="101">
                  <c:v>266.47281646728516</c:v>
                </c:pt>
                <c:pt idx="102">
                  <c:v>266.7229175567627</c:v>
                </c:pt>
                <c:pt idx="103">
                  <c:v>266.16024971008301</c:v>
                </c:pt>
                <c:pt idx="104">
                  <c:v>265.72275161743164</c:v>
                </c:pt>
                <c:pt idx="105">
                  <c:v>265.41018486022949</c:v>
                </c:pt>
                <c:pt idx="106">
                  <c:v>264.72282409667969</c:v>
                </c:pt>
                <c:pt idx="107">
                  <c:v>264.47272300720215</c:v>
                </c:pt>
                <c:pt idx="108">
                  <c:v>264.09769058227539</c:v>
                </c:pt>
                <c:pt idx="109">
                  <c:v>263.97275924682617</c:v>
                </c:pt>
                <c:pt idx="110">
                  <c:v>263.34786415100098</c:v>
                </c:pt>
                <c:pt idx="111">
                  <c:v>262.59779930114746</c:v>
                </c:pt>
                <c:pt idx="112">
                  <c:v>261.72280311584473</c:v>
                </c:pt>
                <c:pt idx="113">
                  <c:v>260.78510284423828</c:v>
                </c:pt>
                <c:pt idx="114">
                  <c:v>260.47277450561523</c:v>
                </c:pt>
                <c:pt idx="115">
                  <c:v>259.5977783203125</c:v>
                </c:pt>
                <c:pt idx="116">
                  <c:v>258.16011428833008</c:v>
                </c:pt>
                <c:pt idx="117">
                  <c:v>257.34758377075195</c:v>
                </c:pt>
                <c:pt idx="118">
                  <c:v>256.9725513458252</c:v>
                </c:pt>
                <c:pt idx="119">
                  <c:v>256.03508949279785</c:v>
                </c:pt>
                <c:pt idx="120">
                  <c:v>255.53512573242187</c:v>
                </c:pt>
                <c:pt idx="121">
                  <c:v>254.66012954711914</c:v>
                </c:pt>
                <c:pt idx="122">
                  <c:v>253.97253036499023</c:v>
                </c:pt>
                <c:pt idx="123">
                  <c:v>253.28516960144043</c:v>
                </c:pt>
                <c:pt idx="124">
                  <c:v>252.53510475158691</c:v>
                </c:pt>
                <c:pt idx="125">
                  <c:v>251.84750556945801</c:v>
                </c:pt>
                <c:pt idx="126">
                  <c:v>251.1601448059082</c:v>
                </c:pt>
                <c:pt idx="127">
                  <c:v>250.15997886657715</c:v>
                </c:pt>
                <c:pt idx="128">
                  <c:v>249.28498268127441</c:v>
                </c:pt>
                <c:pt idx="129">
                  <c:v>248.09741973876953</c:v>
                </c:pt>
                <c:pt idx="130">
                  <c:v>247.09749221801758</c:v>
                </c:pt>
                <c:pt idx="131">
                  <c:v>246.09756469726562</c:v>
                </c:pt>
                <c:pt idx="132">
                  <c:v>245.03493309020996</c:v>
                </c:pt>
                <c:pt idx="133">
                  <c:v>243.72243881225586</c:v>
                </c:pt>
                <c:pt idx="134">
                  <c:v>242.47241020202637</c:v>
                </c:pt>
                <c:pt idx="135">
                  <c:v>241.47248268127441</c:v>
                </c:pt>
                <c:pt idx="136">
                  <c:v>240.59748649597168</c:v>
                </c:pt>
                <c:pt idx="137">
                  <c:v>239.72249031066895</c:v>
                </c:pt>
                <c:pt idx="138">
                  <c:v>238.72232437133789</c:v>
                </c:pt>
                <c:pt idx="139">
                  <c:v>237.78486251831055</c:v>
                </c:pt>
                <c:pt idx="140">
                  <c:v>236.90986633300781</c:v>
                </c:pt>
                <c:pt idx="141">
                  <c:v>236.1598014831543</c:v>
                </c:pt>
                <c:pt idx="142">
                  <c:v>235.28480529785156</c:v>
                </c:pt>
                <c:pt idx="143">
                  <c:v>234.59720611572266</c:v>
                </c:pt>
                <c:pt idx="144">
                  <c:v>233.78491401672363</c:v>
                </c:pt>
                <c:pt idx="145">
                  <c:v>232.84721374511719</c:v>
                </c:pt>
                <c:pt idx="146">
                  <c:v>231.97221755981445</c:v>
                </c:pt>
                <c:pt idx="147">
                  <c:v>231.15968704223633</c:v>
                </c:pt>
                <c:pt idx="148">
                  <c:v>230.15975952148437</c:v>
                </c:pt>
                <c:pt idx="149">
                  <c:v>229.40969467163086</c:v>
                </c:pt>
                <c:pt idx="150">
                  <c:v>228.65962982177734</c:v>
                </c:pt>
                <c:pt idx="151">
                  <c:v>228.03473472595215</c:v>
                </c:pt>
                <c:pt idx="152">
                  <c:v>227.40960121154785</c:v>
                </c:pt>
                <c:pt idx="153">
                  <c:v>226.65977478027344</c:v>
                </c:pt>
                <c:pt idx="154">
                  <c:v>225.90970993041992</c:v>
                </c:pt>
                <c:pt idx="155">
                  <c:v>225.0971794128418</c:v>
                </c:pt>
                <c:pt idx="156">
                  <c:v>224.59721565246582</c:v>
                </c:pt>
                <c:pt idx="157">
                  <c:v>224.03454780578613</c:v>
                </c:pt>
                <c:pt idx="158">
                  <c:v>223.65975379943848</c:v>
                </c:pt>
                <c:pt idx="159">
                  <c:v>223.09708595275879</c:v>
                </c:pt>
                <c:pt idx="160">
                  <c:v>222.65958786010742</c:v>
                </c:pt>
                <c:pt idx="161">
                  <c:v>222.28455543518066</c:v>
                </c:pt>
                <c:pt idx="162">
                  <c:v>222.03469276428223</c:v>
                </c:pt>
                <c:pt idx="163">
                  <c:v>221.78459167480469</c:v>
                </c:pt>
                <c:pt idx="164">
                  <c:v>221.53472900390625</c:v>
                </c:pt>
                <c:pt idx="165">
                  <c:v>221.40955924987793</c:v>
                </c:pt>
                <c:pt idx="166">
                  <c:v>221.47202491760254</c:v>
                </c:pt>
                <c:pt idx="167">
                  <c:v>221.28462791442871</c:v>
                </c:pt>
                <c:pt idx="168">
                  <c:v>221.15969657897949</c:v>
                </c:pt>
                <c:pt idx="169">
                  <c:v>221.15969657897949</c:v>
                </c:pt>
                <c:pt idx="170">
                  <c:v>221.09723091125488</c:v>
                </c:pt>
                <c:pt idx="171">
                  <c:v>221.09723091125488</c:v>
                </c:pt>
                <c:pt idx="172">
                  <c:v>221.15969657897949</c:v>
                </c:pt>
                <c:pt idx="173">
                  <c:v>221.28462791442871</c:v>
                </c:pt>
                <c:pt idx="174">
                  <c:v>221.40955924987793</c:v>
                </c:pt>
                <c:pt idx="175">
                  <c:v>221.40955924987793</c:v>
                </c:pt>
                <c:pt idx="176">
                  <c:v>221.65966033935547</c:v>
                </c:pt>
                <c:pt idx="177">
                  <c:v>221.65966033935547</c:v>
                </c:pt>
                <c:pt idx="178">
                  <c:v>221.90952301025391</c:v>
                </c:pt>
                <c:pt idx="179">
                  <c:v>222.15962409973145</c:v>
                </c:pt>
                <c:pt idx="180">
                  <c:v>222.47219085693359</c:v>
                </c:pt>
                <c:pt idx="181">
                  <c:v>222.72205352783203</c:v>
                </c:pt>
                <c:pt idx="182">
                  <c:v>223.22225570678711</c:v>
                </c:pt>
                <c:pt idx="183">
                  <c:v>223.53458404541016</c:v>
                </c:pt>
                <c:pt idx="184">
                  <c:v>223.90961647033691</c:v>
                </c:pt>
                <c:pt idx="185">
                  <c:v>224.40958023071289</c:v>
                </c:pt>
                <c:pt idx="186">
                  <c:v>224.90978240966797</c:v>
                </c:pt>
                <c:pt idx="187">
                  <c:v>225.84724426269531</c:v>
                </c:pt>
                <c:pt idx="188">
                  <c:v>226.22227668762207</c:v>
                </c:pt>
                <c:pt idx="189">
                  <c:v>226.84717178344727</c:v>
                </c:pt>
                <c:pt idx="190">
                  <c:v>227.34713554382324</c:v>
                </c:pt>
                <c:pt idx="191">
                  <c:v>227.90980339050293</c:v>
                </c:pt>
                <c:pt idx="192">
                  <c:v>228.40976715087891</c:v>
                </c:pt>
                <c:pt idx="193">
                  <c:v>229.0346622467041</c:v>
                </c:pt>
                <c:pt idx="194">
                  <c:v>229.6597957611084</c:v>
                </c:pt>
                <c:pt idx="195">
                  <c:v>230.3471565246582</c:v>
                </c:pt>
                <c:pt idx="196">
                  <c:v>230.90982437133789</c:v>
                </c:pt>
                <c:pt idx="197">
                  <c:v>231.84728622436523</c:v>
                </c:pt>
                <c:pt idx="198">
                  <c:v>232.59735107421875</c:v>
                </c:pt>
                <c:pt idx="199">
                  <c:v>233.34741592407227</c:v>
                </c:pt>
                <c:pt idx="200">
                  <c:v>234.03477668762207</c:v>
                </c:pt>
                <c:pt idx="201">
                  <c:v>234.78484153747559</c:v>
                </c:pt>
                <c:pt idx="202">
                  <c:v>235.47244071960449</c:v>
                </c:pt>
                <c:pt idx="203">
                  <c:v>236.28473281860352</c:v>
                </c:pt>
                <c:pt idx="204">
                  <c:v>237.09726333618164</c:v>
                </c:pt>
                <c:pt idx="205">
                  <c:v>237.78486251831055</c:v>
                </c:pt>
                <c:pt idx="206">
                  <c:v>238.59739303588867</c:v>
                </c:pt>
                <c:pt idx="207">
                  <c:v>239.4099235534668</c:v>
                </c:pt>
                <c:pt idx="208">
                  <c:v>240.15998840332031</c:v>
                </c:pt>
                <c:pt idx="209">
                  <c:v>241.15991592407227</c:v>
                </c:pt>
                <c:pt idx="210">
                  <c:v>241.84751510620117</c:v>
                </c:pt>
                <c:pt idx="211">
                  <c:v>242.6600456237793</c:v>
                </c:pt>
                <c:pt idx="212">
                  <c:v>243.3474063873291</c:v>
                </c:pt>
                <c:pt idx="213">
                  <c:v>244.15993690490723</c:v>
                </c:pt>
                <c:pt idx="214">
                  <c:v>244.84753608703613</c:v>
                </c:pt>
                <c:pt idx="215">
                  <c:v>245.59760093688965</c:v>
                </c:pt>
                <c:pt idx="216">
                  <c:v>246.22249603271484</c:v>
                </c:pt>
                <c:pt idx="217">
                  <c:v>246.84739112854004</c:v>
                </c:pt>
                <c:pt idx="218">
                  <c:v>247.53499031066895</c:v>
                </c:pt>
                <c:pt idx="219">
                  <c:v>247.9100227355957</c:v>
                </c:pt>
                <c:pt idx="220">
                  <c:v>248.66008758544922</c:v>
                </c:pt>
                <c:pt idx="221">
                  <c:v>249.28498268127441</c:v>
                </c:pt>
                <c:pt idx="222">
                  <c:v>249.8476505279541</c:v>
                </c:pt>
                <c:pt idx="223">
                  <c:v>250.4725456237793</c:v>
                </c:pt>
                <c:pt idx="224">
                  <c:v>251.09767913818359</c:v>
                </c:pt>
                <c:pt idx="225">
                  <c:v>251.66010856628418</c:v>
                </c:pt>
                <c:pt idx="226">
                  <c:v>252.28500366210938</c:v>
                </c:pt>
                <c:pt idx="227">
                  <c:v>252.78520584106445</c:v>
                </c:pt>
                <c:pt idx="228">
                  <c:v>253.34763526916504</c:v>
                </c:pt>
                <c:pt idx="229">
                  <c:v>253.97253036499023</c:v>
                </c:pt>
                <c:pt idx="230">
                  <c:v>254.09770011901855</c:v>
                </c:pt>
                <c:pt idx="231">
                  <c:v>254.47273254394531</c:v>
                </c:pt>
                <c:pt idx="232">
                  <c:v>254.97269630432129</c:v>
                </c:pt>
                <c:pt idx="233">
                  <c:v>255.47266006469727</c:v>
                </c:pt>
                <c:pt idx="234">
                  <c:v>255.84769248962402</c:v>
                </c:pt>
                <c:pt idx="235">
                  <c:v>256.22272491455078</c:v>
                </c:pt>
                <c:pt idx="236">
                  <c:v>256.72268867492676</c:v>
                </c:pt>
                <c:pt idx="237">
                  <c:v>256.9725513458252</c:v>
                </c:pt>
                <c:pt idx="238">
                  <c:v>257.41028785705566</c:v>
                </c:pt>
                <c:pt idx="239">
                  <c:v>257.47275352478027</c:v>
                </c:pt>
                <c:pt idx="240">
                  <c:v>257.78508186340332</c:v>
                </c:pt>
                <c:pt idx="241">
                  <c:v>257.78508186340332</c:v>
                </c:pt>
                <c:pt idx="242">
                  <c:v>258.16011428833008</c:v>
                </c:pt>
                <c:pt idx="243">
                  <c:v>258.47268104553223</c:v>
                </c:pt>
                <c:pt idx="244">
                  <c:v>258.66007804870605</c:v>
                </c:pt>
                <c:pt idx="245">
                  <c:v>258.9726448059082</c:v>
                </c:pt>
                <c:pt idx="246">
                  <c:v>259.22274589538574</c:v>
                </c:pt>
                <c:pt idx="247">
                  <c:v>259.41014289855957</c:v>
                </c:pt>
                <c:pt idx="248">
                  <c:v>259.5977783203125</c:v>
                </c:pt>
                <c:pt idx="249">
                  <c:v>259.72270965576172</c:v>
                </c:pt>
                <c:pt idx="250">
                  <c:v>259.97281074523926</c:v>
                </c:pt>
                <c:pt idx="251">
                  <c:v>260.2851390838623</c:v>
                </c:pt>
                <c:pt idx="252">
                  <c:v>260.41030883789062</c:v>
                </c:pt>
                <c:pt idx="253">
                  <c:v>260.41030883789062</c:v>
                </c:pt>
                <c:pt idx="254">
                  <c:v>260.37895679473877</c:v>
                </c:pt>
                <c:pt idx="255">
                  <c:v>260.34760475158691</c:v>
                </c:pt>
                <c:pt idx="256">
                  <c:v>260.34760475158691</c:v>
                </c:pt>
                <c:pt idx="257">
                  <c:v>260.34760475158691</c:v>
                </c:pt>
                <c:pt idx="258">
                  <c:v>260.2226734161377</c:v>
                </c:pt>
                <c:pt idx="259">
                  <c:v>260.09774208068848</c:v>
                </c:pt>
                <c:pt idx="260">
                  <c:v>259.97281074523926</c:v>
                </c:pt>
                <c:pt idx="261">
                  <c:v>259.66024398803711</c:v>
                </c:pt>
                <c:pt idx="262">
                  <c:v>259.16028022766113</c:v>
                </c:pt>
                <c:pt idx="263">
                  <c:v>258.9726448059082</c:v>
                </c:pt>
                <c:pt idx="264">
                  <c:v>258.59761238098145</c:v>
                </c:pt>
                <c:pt idx="265">
                  <c:v>258.34774971008301</c:v>
                </c:pt>
                <c:pt idx="266">
                  <c:v>257.84778594970703</c:v>
                </c:pt>
                <c:pt idx="267">
                  <c:v>257.47275352478027</c:v>
                </c:pt>
                <c:pt idx="268">
                  <c:v>257.16018676757812</c:v>
                </c:pt>
                <c:pt idx="269">
                  <c:v>256.72268867492676</c:v>
                </c:pt>
                <c:pt idx="270">
                  <c:v>256.22272491455078</c:v>
                </c:pt>
                <c:pt idx="271">
                  <c:v>255.91015815734863</c:v>
                </c:pt>
                <c:pt idx="272">
                  <c:v>255.41019439697266</c:v>
                </c:pt>
                <c:pt idx="273">
                  <c:v>255.22255897521973</c:v>
                </c:pt>
                <c:pt idx="274">
                  <c:v>254.72259521484375</c:v>
                </c:pt>
                <c:pt idx="275">
                  <c:v>254.03523445129395</c:v>
                </c:pt>
                <c:pt idx="276">
                  <c:v>253.53503227233887</c:v>
                </c:pt>
                <c:pt idx="277">
                  <c:v>252.91013717651367</c:v>
                </c:pt>
                <c:pt idx="278">
                  <c:v>252.28500366210938</c:v>
                </c:pt>
                <c:pt idx="279">
                  <c:v>251.66010856628418</c:v>
                </c:pt>
                <c:pt idx="280">
                  <c:v>251.03497505187988</c:v>
                </c:pt>
                <c:pt idx="281">
                  <c:v>250.4725456237793</c:v>
                </c:pt>
                <c:pt idx="282">
                  <c:v>250.22244453430176</c:v>
                </c:pt>
                <c:pt idx="283">
                  <c:v>249.59754943847656</c:v>
                </c:pt>
                <c:pt idx="284">
                  <c:v>249.1600513458252</c:v>
                </c:pt>
                <c:pt idx="285">
                  <c:v>248.66008758544922</c:v>
                </c:pt>
                <c:pt idx="286">
                  <c:v>248.40998649597168</c:v>
                </c:pt>
                <c:pt idx="287">
                  <c:v>248.03495407104492</c:v>
                </c:pt>
                <c:pt idx="288">
                  <c:v>248.03495407104492</c:v>
                </c:pt>
                <c:pt idx="289">
                  <c:v>248.22258949279785</c:v>
                </c:pt>
                <c:pt idx="290">
                  <c:v>248.47245216369629</c:v>
                </c:pt>
                <c:pt idx="291">
                  <c:v>249.09758567810059</c:v>
                </c:pt>
                <c:pt idx="292">
                  <c:v>250.09751319885254</c:v>
                </c:pt>
                <c:pt idx="293">
                  <c:v>251.47247314453125</c:v>
                </c:pt>
                <c:pt idx="294">
                  <c:v>253.41010093688965</c:v>
                </c:pt>
                <c:pt idx="295">
                  <c:v>255.41019439697266</c:v>
                </c:pt>
                <c:pt idx="296">
                  <c:v>258.03518295288086</c:v>
                </c:pt>
                <c:pt idx="297">
                  <c:v>260.97273826599121</c:v>
                </c:pt>
                <c:pt idx="298">
                  <c:v>264.47272300720215</c:v>
                </c:pt>
                <c:pt idx="299">
                  <c:v>268.16034317016602</c:v>
                </c:pt>
                <c:pt idx="300">
                  <c:v>272.5977897644043</c:v>
                </c:pt>
                <c:pt idx="301">
                  <c:v>277.1604061126709</c:v>
                </c:pt>
                <c:pt idx="302">
                  <c:v>282.16052055358887</c:v>
                </c:pt>
                <c:pt idx="303">
                  <c:v>287.28556632995605</c:v>
                </c:pt>
                <c:pt idx="304">
                  <c:v>292.47331619262695</c:v>
                </c:pt>
                <c:pt idx="305">
                  <c:v>297.59836196899414</c:v>
                </c:pt>
                <c:pt idx="306">
                  <c:v>302.91080474853516</c:v>
                </c:pt>
                <c:pt idx="307">
                  <c:v>307.97338485717773</c:v>
                </c:pt>
                <c:pt idx="308">
                  <c:v>312.84856796264648</c:v>
                </c:pt>
                <c:pt idx="309">
                  <c:v>317.16108322143555</c:v>
                </c:pt>
                <c:pt idx="310">
                  <c:v>321.16103172302246</c:v>
                </c:pt>
                <c:pt idx="311">
                  <c:v>324.59878921508789</c:v>
                </c:pt>
                <c:pt idx="312">
                  <c:v>327.53634452819824</c:v>
                </c:pt>
                <c:pt idx="313">
                  <c:v>329.91123199462891</c:v>
                </c:pt>
                <c:pt idx="314">
                  <c:v>331.91132545471191</c:v>
                </c:pt>
                <c:pt idx="315">
                  <c:v>332.53622055053711</c:v>
                </c:pt>
                <c:pt idx="316">
                  <c:v>333.41121673583984</c:v>
                </c:pt>
                <c:pt idx="317">
                  <c:v>333.59885215759277</c:v>
                </c:pt>
                <c:pt idx="318">
                  <c:v>333.47392082214355</c:v>
                </c:pt>
                <c:pt idx="319">
                  <c:v>332.97371864318848</c:v>
                </c:pt>
                <c:pt idx="320">
                  <c:v>332.34882354736328</c:v>
                </c:pt>
                <c:pt idx="321">
                  <c:v>331.53629302978516</c:v>
                </c:pt>
                <c:pt idx="322">
                  <c:v>330.66129684448242</c:v>
                </c:pt>
                <c:pt idx="323">
                  <c:v>329.72383499145508</c:v>
                </c:pt>
                <c:pt idx="324">
                  <c:v>328.97377014160156</c:v>
                </c:pt>
                <c:pt idx="325">
                  <c:v>327.72374153137207</c:v>
                </c:pt>
                <c:pt idx="326">
                  <c:v>326.91121101379395</c:v>
                </c:pt>
                <c:pt idx="327">
                  <c:v>326.72381401062012</c:v>
                </c:pt>
                <c:pt idx="328">
                  <c:v>326.72381401062012</c:v>
                </c:pt>
                <c:pt idx="329">
                  <c:v>326.97367668151855</c:v>
                </c:pt>
                <c:pt idx="330">
                  <c:v>327.47364044189453</c:v>
                </c:pt>
                <c:pt idx="331">
                  <c:v>328.41134071350098</c:v>
                </c:pt>
                <c:pt idx="332">
                  <c:v>329.59866523742676</c:v>
                </c:pt>
                <c:pt idx="333">
                  <c:v>330.97386360168457</c:v>
                </c:pt>
                <c:pt idx="334">
                  <c:v>332.53622055053711</c:v>
                </c:pt>
                <c:pt idx="335">
                  <c:v>334.53631401062012</c:v>
                </c:pt>
                <c:pt idx="336">
                  <c:v>336.47394180297852</c:v>
                </c:pt>
                <c:pt idx="337">
                  <c:v>338.72389793395996</c:v>
                </c:pt>
                <c:pt idx="338">
                  <c:v>340.78645706176758</c:v>
                </c:pt>
                <c:pt idx="339">
                  <c:v>342.72408485412598</c:v>
                </c:pt>
                <c:pt idx="340">
                  <c:v>345.09897232055664</c:v>
                </c:pt>
                <c:pt idx="341">
                  <c:v>347.03660011291504</c:v>
                </c:pt>
                <c:pt idx="342">
                  <c:v>349.22409057617187</c:v>
                </c:pt>
                <c:pt idx="343">
                  <c:v>351.41158103942871</c:v>
                </c:pt>
                <c:pt idx="344">
                  <c:v>353.47414016723633</c:v>
                </c:pt>
                <c:pt idx="345">
                  <c:v>355.47423362731934</c:v>
                </c:pt>
                <c:pt idx="346">
                  <c:v>357.1617603302002</c:v>
                </c:pt>
                <c:pt idx="347">
                  <c:v>358.78682136535645</c:v>
                </c:pt>
                <c:pt idx="348">
                  <c:v>360.4743480682373</c:v>
                </c:pt>
                <c:pt idx="349">
                  <c:v>361.91177368164062</c:v>
                </c:pt>
                <c:pt idx="350">
                  <c:v>363.47436904907227</c:v>
                </c:pt>
                <c:pt idx="351">
                  <c:v>364.84932899475098</c:v>
                </c:pt>
                <c:pt idx="352">
                  <c:v>366.09935760498047</c:v>
                </c:pt>
                <c:pt idx="353">
                  <c:v>367.28692054748535</c:v>
                </c:pt>
                <c:pt idx="354">
                  <c:v>368.34931373596191</c:v>
                </c:pt>
                <c:pt idx="355">
                  <c:v>369.22430992126465</c:v>
                </c:pt>
                <c:pt idx="356">
                  <c:v>369.84944343566895</c:v>
                </c:pt>
                <c:pt idx="357">
                  <c:v>370.66197395324707</c:v>
                </c:pt>
                <c:pt idx="358">
                  <c:v>371.5369701385498</c:v>
                </c:pt>
                <c:pt idx="359">
                  <c:v>371.78683280944824</c:v>
                </c:pt>
                <c:pt idx="360">
                  <c:v>371.84953689575195</c:v>
                </c:pt>
                <c:pt idx="361">
                  <c:v>371.66190147399902</c:v>
                </c:pt>
                <c:pt idx="362">
                  <c:v>371.22440338134766</c:v>
                </c:pt>
                <c:pt idx="363">
                  <c:v>370.53680419921875</c:v>
                </c:pt>
                <c:pt idx="364">
                  <c:v>369.72427368164062</c:v>
                </c:pt>
                <c:pt idx="365">
                  <c:v>368.47448348999023</c:v>
                </c:pt>
                <c:pt idx="366">
                  <c:v>367.03681945800781</c:v>
                </c:pt>
                <c:pt idx="367">
                  <c:v>366.09935760498047</c:v>
                </c:pt>
                <c:pt idx="368">
                  <c:v>364.09926414489746</c:v>
                </c:pt>
                <c:pt idx="369">
                  <c:v>361.78684234619141</c:v>
                </c:pt>
                <c:pt idx="370">
                  <c:v>359.72428321838379</c:v>
                </c:pt>
                <c:pt idx="371">
                  <c:v>357.28669166564941</c:v>
                </c:pt>
                <c:pt idx="372">
                  <c:v>354.66170310974121</c:v>
                </c:pt>
                <c:pt idx="373">
                  <c:v>351.78661346435547</c:v>
                </c:pt>
                <c:pt idx="374">
                  <c:v>348.84905815124512</c:v>
                </c:pt>
                <c:pt idx="375">
                  <c:v>345.4740047454834</c:v>
                </c:pt>
                <c:pt idx="376">
                  <c:v>341.72391891479492</c:v>
                </c:pt>
                <c:pt idx="377">
                  <c:v>337.78643608093262</c:v>
                </c:pt>
                <c:pt idx="378">
                  <c:v>333.66131782531738</c:v>
                </c:pt>
                <c:pt idx="379">
                  <c:v>328.66120338439941</c:v>
                </c:pt>
                <c:pt idx="380">
                  <c:v>323.03619384765625</c:v>
                </c:pt>
                <c:pt idx="381">
                  <c:v>316.41101837158203</c:v>
                </c:pt>
                <c:pt idx="382">
                  <c:v>309.09848213195801</c:v>
                </c:pt>
                <c:pt idx="383">
                  <c:v>300.66084861755371</c:v>
                </c:pt>
                <c:pt idx="384">
                  <c:v>290.97318649291992</c:v>
                </c:pt>
                <c:pt idx="385">
                  <c:v>280.22313117980957</c:v>
                </c:pt>
                <c:pt idx="386">
                  <c:v>268.0354118347168</c:v>
                </c:pt>
                <c:pt idx="387">
                  <c:v>254.84752655029297</c:v>
                </c:pt>
                <c:pt idx="388">
                  <c:v>241.47248268127441</c:v>
                </c:pt>
                <c:pt idx="389">
                  <c:v>228.40976715087891</c:v>
                </c:pt>
                <c:pt idx="390">
                  <c:v>217.34714508056641</c:v>
                </c:pt>
                <c:pt idx="391">
                  <c:v>208.15944671630859</c:v>
                </c:pt>
                <c:pt idx="392">
                  <c:v>200.59680938720703</c:v>
                </c:pt>
                <c:pt idx="393">
                  <c:v>194.59676742553711</c:v>
                </c:pt>
                <c:pt idx="394">
                  <c:v>189.78404998779297</c:v>
                </c:pt>
                <c:pt idx="395">
                  <c:v>185.78410148620605</c:v>
                </c:pt>
                <c:pt idx="396">
                  <c:v>182.65891075134277</c:v>
                </c:pt>
                <c:pt idx="397">
                  <c:v>180.2215576171875</c:v>
                </c:pt>
                <c:pt idx="398">
                  <c:v>178.03406715393066</c:v>
                </c:pt>
                <c:pt idx="399">
                  <c:v>176.47147178649902</c:v>
                </c:pt>
                <c:pt idx="400">
                  <c:v>175.09651184082031</c:v>
                </c:pt>
                <c:pt idx="401">
                  <c:v>173.7213134765625</c:v>
                </c:pt>
                <c:pt idx="402">
                  <c:v>173.0339527130127</c:v>
                </c:pt>
                <c:pt idx="403">
                  <c:v>172.4088191986084</c:v>
                </c:pt>
                <c:pt idx="404">
                  <c:v>172.34635353088379</c:v>
                </c:pt>
                <c:pt idx="405">
                  <c:v>172.15895652770996</c:v>
                </c:pt>
                <c:pt idx="406">
                  <c:v>172.34635353088379</c:v>
                </c:pt>
                <c:pt idx="407">
                  <c:v>172.78385162353516</c:v>
                </c:pt>
                <c:pt idx="408">
                  <c:v>173.34628105163574</c:v>
                </c:pt>
                <c:pt idx="409">
                  <c:v>174.15881156921387</c:v>
                </c:pt>
                <c:pt idx="410">
                  <c:v>174.90887641906738</c:v>
                </c:pt>
                <c:pt idx="411">
                  <c:v>175.78387260437012</c:v>
                </c:pt>
                <c:pt idx="412">
                  <c:v>177.22153663635254</c:v>
                </c:pt>
                <c:pt idx="413">
                  <c:v>178.84635925292969</c:v>
                </c:pt>
                <c:pt idx="414">
                  <c:v>180.47142028808594</c:v>
                </c:pt>
                <c:pt idx="415">
                  <c:v>182.28411674499512</c:v>
                </c:pt>
                <c:pt idx="416">
                  <c:v>184.40914154052734</c:v>
                </c:pt>
                <c:pt idx="417">
                  <c:v>186.65909767150879</c:v>
                </c:pt>
                <c:pt idx="418">
                  <c:v>189.09668922424316</c:v>
                </c:pt>
                <c:pt idx="419">
                  <c:v>191.9090747833252</c:v>
                </c:pt>
                <c:pt idx="420">
                  <c:v>194.84663009643555</c:v>
                </c:pt>
                <c:pt idx="421">
                  <c:v>197.90935516357422</c:v>
                </c:pt>
                <c:pt idx="422">
                  <c:v>201.22170448303223</c:v>
                </c:pt>
                <c:pt idx="423">
                  <c:v>204.78439331054687</c:v>
                </c:pt>
                <c:pt idx="424">
                  <c:v>208.40930938720703</c:v>
                </c:pt>
                <c:pt idx="425">
                  <c:v>212.22186088562012</c:v>
                </c:pt>
                <c:pt idx="426">
                  <c:v>216.22204780578613</c:v>
                </c:pt>
                <c:pt idx="427">
                  <c:v>220.28470039367676</c:v>
                </c:pt>
                <c:pt idx="428">
                  <c:v>224.59721565246582</c:v>
                </c:pt>
                <c:pt idx="429">
                  <c:v>228.97219657897949</c:v>
                </c:pt>
                <c:pt idx="430">
                  <c:v>233.53481292724609</c:v>
                </c:pt>
                <c:pt idx="431">
                  <c:v>238.0974292755127</c:v>
                </c:pt>
                <c:pt idx="432">
                  <c:v>242.78497695922852</c:v>
                </c:pt>
                <c:pt idx="433">
                  <c:v>247.28512763977051</c:v>
                </c:pt>
                <c:pt idx="434">
                  <c:v>252.34770774841309</c:v>
                </c:pt>
                <c:pt idx="435">
                  <c:v>257.28511810302734</c:v>
                </c:pt>
                <c:pt idx="436">
                  <c:v>262.28523254394531</c:v>
                </c:pt>
                <c:pt idx="437">
                  <c:v>267.16041564941406</c:v>
                </c:pt>
                <c:pt idx="438">
                  <c:v>272.03536033630371</c:v>
                </c:pt>
                <c:pt idx="439">
                  <c:v>277.09794044494629</c:v>
                </c:pt>
                <c:pt idx="440">
                  <c:v>282.03558921813965</c:v>
                </c:pt>
                <c:pt idx="441">
                  <c:v>287.03570365905762</c:v>
                </c:pt>
                <c:pt idx="442">
                  <c:v>291.97311401367187</c:v>
                </c:pt>
                <c:pt idx="443">
                  <c:v>297.09815979003906</c:v>
                </c:pt>
                <c:pt idx="444">
                  <c:v>301.78594589233398</c:v>
                </c:pt>
                <c:pt idx="445">
                  <c:v>306.34832382202148</c:v>
                </c:pt>
                <c:pt idx="446">
                  <c:v>310.84847450256348</c:v>
                </c:pt>
                <c:pt idx="447">
                  <c:v>315.16098976135254</c:v>
                </c:pt>
                <c:pt idx="448">
                  <c:v>319.28610801696777</c:v>
                </c:pt>
                <c:pt idx="449">
                  <c:v>323.41122627258301</c:v>
                </c:pt>
                <c:pt idx="450">
                  <c:v>327.41117477416992</c:v>
                </c:pt>
                <c:pt idx="451">
                  <c:v>331.09879493713379</c:v>
                </c:pt>
                <c:pt idx="452">
                  <c:v>334.78641510009766</c:v>
                </c:pt>
                <c:pt idx="453">
                  <c:v>338.84882926940918</c:v>
                </c:pt>
                <c:pt idx="454">
                  <c:v>342.03648567199707</c:v>
                </c:pt>
                <c:pt idx="455">
                  <c:v>345.28660774230957</c:v>
                </c:pt>
                <c:pt idx="456">
                  <c:v>348.41156005859375</c:v>
                </c:pt>
                <c:pt idx="457">
                  <c:v>351.28664970397949</c:v>
                </c:pt>
                <c:pt idx="458">
                  <c:v>353.84917259216309</c:v>
                </c:pt>
                <c:pt idx="459">
                  <c:v>356.47416114807129</c:v>
                </c:pt>
                <c:pt idx="460">
                  <c:v>359.1616153717041</c:v>
                </c:pt>
                <c:pt idx="461">
                  <c:v>361.53674125671387</c:v>
                </c:pt>
                <c:pt idx="462">
                  <c:v>363.97433280944824</c:v>
                </c:pt>
                <c:pt idx="463">
                  <c:v>366.47439002990723</c:v>
                </c:pt>
                <c:pt idx="464">
                  <c:v>368.53694915771484</c:v>
                </c:pt>
                <c:pt idx="465">
                  <c:v>370.72443962097168</c:v>
                </c:pt>
                <c:pt idx="466">
                  <c:v>372.72453308105469</c:v>
                </c:pt>
                <c:pt idx="467">
                  <c:v>374.41205978393555</c:v>
                </c:pt>
                <c:pt idx="468">
                  <c:v>376.47438049316406</c:v>
                </c:pt>
                <c:pt idx="469">
                  <c:v>378.0369758605957</c:v>
                </c:pt>
                <c:pt idx="470">
                  <c:v>379.72450256347656</c:v>
                </c:pt>
                <c:pt idx="471">
                  <c:v>381.41202926635742</c:v>
                </c:pt>
                <c:pt idx="472">
                  <c:v>383.09955596923828</c:v>
                </c:pt>
                <c:pt idx="473">
                  <c:v>384.5372200012207</c:v>
                </c:pt>
                <c:pt idx="474">
                  <c:v>385.91217994689941</c:v>
                </c:pt>
                <c:pt idx="475">
                  <c:v>386.91210746765137</c:v>
                </c:pt>
                <c:pt idx="476">
                  <c:v>388.4122371673584</c:v>
                </c:pt>
                <c:pt idx="477">
                  <c:v>389.84966278076172</c:v>
                </c:pt>
                <c:pt idx="478">
                  <c:v>391.0372257232666</c:v>
                </c:pt>
                <c:pt idx="479">
                  <c:v>392.22478866577148</c:v>
                </c:pt>
                <c:pt idx="480">
                  <c:v>393.34964752197266</c:v>
                </c:pt>
                <c:pt idx="481">
                  <c:v>394.59967613220215</c:v>
                </c:pt>
                <c:pt idx="482">
                  <c:v>395.72477340698242</c:v>
                </c:pt>
                <c:pt idx="483">
                  <c:v>396.72470092773437</c:v>
                </c:pt>
                <c:pt idx="484">
                  <c:v>397.84979820251465</c:v>
                </c:pt>
                <c:pt idx="485">
                  <c:v>398.91242980957031</c:v>
                </c:pt>
                <c:pt idx="486">
                  <c:v>398.8497257232666</c:v>
                </c:pt>
                <c:pt idx="487">
                  <c:v>399.34992790222168</c:v>
                </c:pt>
                <c:pt idx="488">
                  <c:v>399.84989166259766</c:v>
                </c:pt>
                <c:pt idx="489">
                  <c:v>400.28738975524902</c:v>
                </c:pt>
                <c:pt idx="490">
                  <c:v>400.41232109069824</c:v>
                </c:pt>
                <c:pt idx="491">
                  <c:v>400.59995651245117</c:v>
                </c:pt>
                <c:pt idx="492">
                  <c:v>400.91228485107422</c:v>
                </c:pt>
                <c:pt idx="493">
                  <c:v>400.91228485107422</c:v>
                </c:pt>
                <c:pt idx="494">
                  <c:v>400.63107013702393</c:v>
                </c:pt>
                <c:pt idx="495">
                  <c:v>400.47478675842285</c:v>
                </c:pt>
                <c:pt idx="496">
                  <c:v>400.22492408752441</c:v>
                </c:pt>
                <c:pt idx="497">
                  <c:v>399.78742599487305</c:v>
                </c:pt>
                <c:pt idx="498">
                  <c:v>399.84989166259766</c:v>
                </c:pt>
                <c:pt idx="499">
                  <c:v>399.59979057312012</c:v>
                </c:pt>
                <c:pt idx="500">
                  <c:v>399.28722381591797</c:v>
                </c:pt>
                <c:pt idx="501">
                  <c:v>398.78726005554199</c:v>
                </c:pt>
                <c:pt idx="502">
                  <c:v>398.09989929199219</c:v>
                </c:pt>
                <c:pt idx="503">
                  <c:v>397.91226387023926</c:v>
                </c:pt>
                <c:pt idx="504">
                  <c:v>397.28736877441406</c:v>
                </c:pt>
                <c:pt idx="505">
                  <c:v>397.28736877441406</c:v>
                </c:pt>
                <c:pt idx="506">
                  <c:v>397.16219902038574</c:v>
                </c:pt>
                <c:pt idx="507">
                  <c:v>396.59976959228516</c:v>
                </c:pt>
                <c:pt idx="508">
                  <c:v>396.47483825683594</c:v>
                </c:pt>
                <c:pt idx="509">
                  <c:v>396.09980583190918</c:v>
                </c:pt>
                <c:pt idx="510">
                  <c:v>395.84970474243164</c:v>
                </c:pt>
                <c:pt idx="511">
                  <c:v>395.22480964660645</c:v>
                </c:pt>
                <c:pt idx="512">
                  <c:v>395.09987831115723</c:v>
                </c:pt>
                <c:pt idx="513">
                  <c:v>394.72484588623047</c:v>
                </c:pt>
                <c:pt idx="514">
                  <c:v>394.09971237182617</c:v>
                </c:pt>
                <c:pt idx="515">
                  <c:v>393.78714561462402</c:v>
                </c:pt>
                <c:pt idx="516">
                  <c:v>393.72467994689941</c:v>
                </c:pt>
                <c:pt idx="517">
                  <c:v>393.09978485107422</c:v>
                </c:pt>
                <c:pt idx="518">
                  <c:v>392.78721809387207</c:v>
                </c:pt>
                <c:pt idx="519">
                  <c:v>393.03731918334961</c:v>
                </c:pt>
                <c:pt idx="520">
                  <c:v>393.09978485107422</c:v>
                </c:pt>
                <c:pt idx="521">
                  <c:v>392.91214942932129</c:v>
                </c:pt>
                <c:pt idx="522">
                  <c:v>392.59982109069824</c:v>
                </c:pt>
                <c:pt idx="523">
                  <c:v>392.59982109069824</c:v>
                </c:pt>
                <c:pt idx="524">
                  <c:v>392.53735542297363</c:v>
                </c:pt>
                <c:pt idx="525">
                  <c:v>392.47465133666992</c:v>
                </c:pt>
                <c:pt idx="526">
                  <c:v>392.09961891174316</c:v>
                </c:pt>
                <c:pt idx="527">
                  <c:v>392.22478866577148</c:v>
                </c:pt>
                <c:pt idx="528">
                  <c:v>391.91222190856934</c:v>
                </c:pt>
                <c:pt idx="529">
                  <c:v>392.22478866577148</c:v>
                </c:pt>
                <c:pt idx="530">
                  <c:v>392.09961891174316</c:v>
                </c:pt>
                <c:pt idx="531">
                  <c:v>391.78729057312012</c:v>
                </c:pt>
                <c:pt idx="532">
                  <c:v>391.47472381591797</c:v>
                </c:pt>
                <c:pt idx="533">
                  <c:v>391.34979248046875</c:v>
                </c:pt>
                <c:pt idx="534">
                  <c:v>390.91229438781738</c:v>
                </c:pt>
                <c:pt idx="535">
                  <c:v>391.28732681274414</c:v>
                </c:pt>
                <c:pt idx="536">
                  <c:v>390.84982872009277</c:v>
                </c:pt>
                <c:pt idx="537">
                  <c:v>390.4120922088623</c:v>
                </c:pt>
                <c:pt idx="538">
                  <c:v>390.97476005554199</c:v>
                </c:pt>
                <c:pt idx="539">
                  <c:v>390.59972763061523</c:v>
                </c:pt>
                <c:pt idx="540">
                  <c:v>390.09976387023926</c:v>
                </c:pt>
                <c:pt idx="541">
                  <c:v>390.09976387023926</c:v>
                </c:pt>
                <c:pt idx="542">
                  <c:v>389.66226577758789</c:v>
                </c:pt>
                <c:pt idx="543">
                  <c:v>389.34969902038574</c:v>
                </c:pt>
                <c:pt idx="544">
                  <c:v>389.03713226318359</c:v>
                </c:pt>
                <c:pt idx="545">
                  <c:v>389.03713226318359</c:v>
                </c:pt>
                <c:pt idx="546">
                  <c:v>388.66209983825684</c:v>
                </c:pt>
                <c:pt idx="547">
                  <c:v>388.09967041015625</c:v>
                </c:pt>
                <c:pt idx="548">
                  <c:v>388.16213607788086</c:v>
                </c:pt>
                <c:pt idx="549">
                  <c:v>387.7871036529541</c:v>
                </c:pt>
                <c:pt idx="550">
                  <c:v>387.47477531433105</c:v>
                </c:pt>
                <c:pt idx="551">
                  <c:v>387.41207122802734</c:v>
                </c:pt>
                <c:pt idx="552">
                  <c:v>387.0997428894043</c:v>
                </c:pt>
                <c:pt idx="553">
                  <c:v>386.72471046447754</c:v>
                </c:pt>
                <c:pt idx="554">
                  <c:v>385.91217994689941</c:v>
                </c:pt>
                <c:pt idx="555">
                  <c:v>384.66215133666992</c:v>
                </c:pt>
                <c:pt idx="556">
                  <c:v>383.03709030151367</c:v>
                </c:pt>
                <c:pt idx="557">
                  <c:v>382.97462463378906</c:v>
                </c:pt>
                <c:pt idx="558">
                  <c:v>382.5995922088623</c:v>
                </c:pt>
                <c:pt idx="559">
                  <c:v>382.28702545166016</c:v>
                </c:pt>
                <c:pt idx="560">
                  <c:v>380.66196441650391</c:v>
                </c:pt>
              </c:numCache>
            </c:numRef>
          </c:yVal>
          <c:smooth val="1"/>
        </c:ser>
        <c:ser>
          <c:idx val="7"/>
          <c:order val="7"/>
          <c:tx>
            <c:v>Curve</c:v>
          </c:tx>
          <c:marker>
            <c:symbol val="none"/>
          </c:marker>
          <c:xVal>
            <c:numRef>
              <c:f>Sheet1!$O$3:$O$564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Sheet1!$P$3:$P$564</c:f>
              <c:numCache>
                <c:formatCode>General</c:formatCode>
                <c:ptCount val="562"/>
                <c:pt idx="0">
                  <c:v>284.47318077087402</c:v>
                </c:pt>
                <c:pt idx="1">
                  <c:v>293.22314262390137</c:v>
                </c:pt>
                <c:pt idx="2">
                  <c:v>292.97327995300293</c:v>
                </c:pt>
                <c:pt idx="3">
                  <c:v>292.66071319580078</c:v>
                </c:pt>
                <c:pt idx="4">
                  <c:v>290.41075706481934</c:v>
                </c:pt>
                <c:pt idx="5">
                  <c:v>287.34803199768066</c:v>
                </c:pt>
                <c:pt idx="6">
                  <c:v>284.53564643859863</c:v>
                </c:pt>
                <c:pt idx="7">
                  <c:v>283.6606502532959</c:v>
                </c:pt>
                <c:pt idx="8">
                  <c:v>282.41062164306641</c:v>
                </c:pt>
                <c:pt idx="9">
                  <c:v>281.16059303283691</c:v>
                </c:pt>
                <c:pt idx="10">
                  <c:v>279.91056442260742</c:v>
                </c:pt>
                <c:pt idx="11">
                  <c:v>276.16047859191895</c:v>
                </c:pt>
                <c:pt idx="12">
                  <c:v>273.59795570373535</c:v>
                </c:pt>
                <c:pt idx="13">
                  <c:v>272.5977897644043</c:v>
                </c:pt>
                <c:pt idx="14">
                  <c:v>271.03543281555176</c:v>
                </c:pt>
                <c:pt idx="15">
                  <c:v>269.72293853759766</c:v>
                </c:pt>
                <c:pt idx="16">
                  <c:v>268.28527450561523</c:v>
                </c:pt>
                <c:pt idx="17">
                  <c:v>267.53520965576172</c:v>
                </c:pt>
                <c:pt idx="18">
                  <c:v>266.66021347045898</c:v>
                </c:pt>
                <c:pt idx="19">
                  <c:v>266.66021347045898</c:v>
                </c:pt>
                <c:pt idx="20">
                  <c:v>264.09769058227539</c:v>
                </c:pt>
                <c:pt idx="21">
                  <c:v>259.97281074523926</c:v>
                </c:pt>
                <c:pt idx="22">
                  <c:v>259.91010665893555</c:v>
                </c:pt>
                <c:pt idx="23">
                  <c:v>259.41014289855957</c:v>
                </c:pt>
                <c:pt idx="24">
                  <c:v>257.53521919250488</c:v>
                </c:pt>
                <c:pt idx="25">
                  <c:v>255.78522682189941</c:v>
                </c:pt>
                <c:pt idx="26">
                  <c:v>257.28511810302734</c:v>
                </c:pt>
                <c:pt idx="27">
                  <c:v>254.78506088256836</c:v>
                </c:pt>
                <c:pt idx="28">
                  <c:v>256.53505325317383</c:v>
                </c:pt>
                <c:pt idx="29">
                  <c:v>256.66022300720215</c:v>
                </c:pt>
                <c:pt idx="30">
                  <c:v>256.28519058227539</c:v>
                </c:pt>
                <c:pt idx="31">
                  <c:v>256.47258758544922</c:v>
                </c:pt>
                <c:pt idx="32">
                  <c:v>256.9725513458252</c:v>
                </c:pt>
                <c:pt idx="33">
                  <c:v>257.03525543212891</c:v>
                </c:pt>
                <c:pt idx="34">
                  <c:v>256.72268867492676</c:v>
                </c:pt>
                <c:pt idx="35">
                  <c:v>255.91015815734863</c:v>
                </c:pt>
                <c:pt idx="36">
                  <c:v>255.53512573242187</c:v>
                </c:pt>
                <c:pt idx="37">
                  <c:v>256.66022300720215</c:v>
                </c:pt>
                <c:pt idx="38">
                  <c:v>256.78521394729614</c:v>
                </c:pt>
                <c:pt idx="39">
                  <c:v>257.41028785705566</c:v>
                </c:pt>
                <c:pt idx="40">
                  <c:v>257.53521919250488</c:v>
                </c:pt>
                <c:pt idx="41">
                  <c:v>258.47268104553223</c:v>
                </c:pt>
                <c:pt idx="42">
                  <c:v>260.78510284423828</c:v>
                </c:pt>
                <c:pt idx="43">
                  <c:v>262.09783554077148</c:v>
                </c:pt>
                <c:pt idx="44">
                  <c:v>261.72280311584473</c:v>
                </c:pt>
                <c:pt idx="45">
                  <c:v>259.09781455993652</c:v>
                </c:pt>
                <c:pt idx="46">
                  <c:v>259.78517532348633</c:v>
                </c:pt>
                <c:pt idx="47">
                  <c:v>263.41032981872559</c:v>
                </c:pt>
                <c:pt idx="48">
                  <c:v>263.72265815734863</c:v>
                </c:pt>
                <c:pt idx="49">
                  <c:v>264.03522491455078</c:v>
                </c:pt>
                <c:pt idx="50">
                  <c:v>263.66019248962402</c:v>
                </c:pt>
                <c:pt idx="51">
                  <c:v>262.41016387939453</c:v>
                </c:pt>
                <c:pt idx="52">
                  <c:v>261.91020011901855</c:v>
                </c:pt>
                <c:pt idx="53">
                  <c:v>263.41032981872559</c:v>
                </c:pt>
                <c:pt idx="54">
                  <c:v>265.66028594970703</c:v>
                </c:pt>
                <c:pt idx="55">
                  <c:v>265.91038703918457</c:v>
                </c:pt>
                <c:pt idx="56">
                  <c:v>267.4102783203125</c:v>
                </c:pt>
                <c:pt idx="57">
                  <c:v>268.34774017333984</c:v>
                </c:pt>
                <c:pt idx="58">
                  <c:v>269.3479061126709</c:v>
                </c:pt>
                <c:pt idx="59">
                  <c:v>268.09787750244141</c:v>
                </c:pt>
                <c:pt idx="60">
                  <c:v>268.22280883789062</c:v>
                </c:pt>
                <c:pt idx="61">
                  <c:v>269.16027069091797</c:v>
                </c:pt>
                <c:pt idx="62">
                  <c:v>270.09797096252441</c:v>
                </c:pt>
                <c:pt idx="63">
                  <c:v>269.66047286987305</c:v>
                </c:pt>
                <c:pt idx="64">
                  <c:v>270.16043663024902</c:v>
                </c:pt>
                <c:pt idx="65">
                  <c:v>269.72293853759766</c:v>
                </c:pt>
                <c:pt idx="66">
                  <c:v>270.0352668762207</c:v>
                </c:pt>
                <c:pt idx="67">
                  <c:v>269.91033554077148</c:v>
                </c:pt>
                <c:pt idx="68">
                  <c:v>270.34783363342285</c:v>
                </c:pt>
                <c:pt idx="69">
                  <c:v>271.09789848327637</c:v>
                </c:pt>
                <c:pt idx="70">
                  <c:v>271.22282981872559</c:v>
                </c:pt>
                <c:pt idx="71">
                  <c:v>270.53546905517578</c:v>
                </c:pt>
                <c:pt idx="72">
                  <c:v>270.28536796569824</c:v>
                </c:pt>
                <c:pt idx="73">
                  <c:v>271.09789848327637</c:v>
                </c:pt>
                <c:pt idx="74">
                  <c:v>270.09797096252441</c:v>
                </c:pt>
                <c:pt idx="75">
                  <c:v>272.34792709350586</c:v>
                </c:pt>
                <c:pt idx="76">
                  <c:v>273.41032028198242</c:v>
                </c:pt>
                <c:pt idx="77">
                  <c:v>273.59795570373535</c:v>
                </c:pt>
                <c:pt idx="78">
                  <c:v>273.09799194335937</c:v>
                </c:pt>
                <c:pt idx="79">
                  <c:v>273.97298812866211</c:v>
                </c:pt>
                <c:pt idx="80">
                  <c:v>274.5354175567627</c:v>
                </c:pt>
                <c:pt idx="81">
                  <c:v>275.09784698486328</c:v>
                </c:pt>
                <c:pt idx="82">
                  <c:v>274.78551864624023</c:v>
                </c:pt>
                <c:pt idx="83">
                  <c:v>274.91044998168945</c:v>
                </c:pt>
                <c:pt idx="84">
                  <c:v>274.5978832244873</c:v>
                </c:pt>
                <c:pt idx="85">
                  <c:v>274.4104266166687</c:v>
                </c:pt>
                <c:pt idx="86">
                  <c:v>274.09791946411133</c:v>
                </c:pt>
                <c:pt idx="87">
                  <c:v>274.03545379638672</c:v>
                </c:pt>
                <c:pt idx="88">
                  <c:v>274.08230304718018</c:v>
                </c:pt>
                <c:pt idx="89">
                  <c:v>274.09791946411133</c:v>
                </c:pt>
                <c:pt idx="90">
                  <c:v>274.09791946411133</c:v>
                </c:pt>
                <c:pt idx="91">
                  <c:v>274.09791946411133</c:v>
                </c:pt>
                <c:pt idx="92">
                  <c:v>274.97291564941406</c:v>
                </c:pt>
                <c:pt idx="93">
                  <c:v>274.5978832244873</c:v>
                </c:pt>
                <c:pt idx="94">
                  <c:v>274.03545379638672</c:v>
                </c:pt>
                <c:pt idx="95">
                  <c:v>274.03545379638672</c:v>
                </c:pt>
                <c:pt idx="96">
                  <c:v>273.59795570373535</c:v>
                </c:pt>
                <c:pt idx="97">
                  <c:v>272.91035652160645</c:v>
                </c:pt>
                <c:pt idx="98">
                  <c:v>273.03552627563477</c:v>
                </c:pt>
                <c:pt idx="99">
                  <c:v>272.5977897644043</c:v>
                </c:pt>
                <c:pt idx="100">
                  <c:v>271.66032791137695</c:v>
                </c:pt>
                <c:pt idx="101">
                  <c:v>271.09789848327637</c:v>
                </c:pt>
                <c:pt idx="102">
                  <c:v>271.34799957275391</c:v>
                </c:pt>
                <c:pt idx="103">
                  <c:v>270.78533172607422</c:v>
                </c:pt>
                <c:pt idx="104">
                  <c:v>270.09797096252441</c:v>
                </c:pt>
                <c:pt idx="105">
                  <c:v>269.84786987304687</c:v>
                </c:pt>
                <c:pt idx="106">
                  <c:v>269.3479061126709</c:v>
                </c:pt>
                <c:pt idx="107">
                  <c:v>268.91040802001953</c:v>
                </c:pt>
                <c:pt idx="108">
                  <c:v>268.7227725982666</c:v>
                </c:pt>
                <c:pt idx="109">
                  <c:v>267.91024208068848</c:v>
                </c:pt>
                <c:pt idx="110">
                  <c:v>267.28534698486328</c:v>
                </c:pt>
                <c:pt idx="111">
                  <c:v>266.59774780273437</c:v>
                </c:pt>
                <c:pt idx="112">
                  <c:v>266.28541946411133</c:v>
                </c:pt>
                <c:pt idx="113">
                  <c:v>265.22278785705566</c:v>
                </c:pt>
                <c:pt idx="114">
                  <c:v>264.41025733947754</c:v>
                </c:pt>
                <c:pt idx="115">
                  <c:v>263.72265815734863</c:v>
                </c:pt>
                <c:pt idx="116">
                  <c:v>262.8476619720459</c:v>
                </c:pt>
                <c:pt idx="117">
                  <c:v>261.84773445129395</c:v>
                </c:pt>
                <c:pt idx="118">
                  <c:v>260.9102725982666</c:v>
                </c:pt>
                <c:pt idx="119">
                  <c:v>259.91010665893555</c:v>
                </c:pt>
                <c:pt idx="120">
                  <c:v>258.59761238098145</c:v>
                </c:pt>
                <c:pt idx="121">
                  <c:v>257.59768486022949</c:v>
                </c:pt>
                <c:pt idx="122">
                  <c:v>256.91008567810059</c:v>
                </c:pt>
                <c:pt idx="123">
                  <c:v>255.78522682189941</c:v>
                </c:pt>
                <c:pt idx="124">
                  <c:v>254.97269630432129</c:v>
                </c:pt>
                <c:pt idx="125">
                  <c:v>253.97253036499023</c:v>
                </c:pt>
                <c:pt idx="126">
                  <c:v>252.78520584106445</c:v>
                </c:pt>
                <c:pt idx="127">
                  <c:v>251.84750556945801</c:v>
                </c:pt>
                <c:pt idx="128">
                  <c:v>250.66018104553223</c:v>
                </c:pt>
                <c:pt idx="129">
                  <c:v>249.78494644165039</c:v>
                </c:pt>
                <c:pt idx="130">
                  <c:v>248.72255325317383</c:v>
                </c:pt>
                <c:pt idx="131">
                  <c:v>248.03495407104492</c:v>
                </c:pt>
                <c:pt idx="132">
                  <c:v>246.72245979309082</c:v>
                </c:pt>
                <c:pt idx="133">
                  <c:v>245.66006660461426</c:v>
                </c:pt>
                <c:pt idx="134">
                  <c:v>244.22240257263184</c:v>
                </c:pt>
                <c:pt idx="135">
                  <c:v>242.97237396240234</c:v>
                </c:pt>
                <c:pt idx="136">
                  <c:v>241.97244644165039</c:v>
                </c:pt>
                <c:pt idx="137">
                  <c:v>240.84734916687012</c:v>
                </c:pt>
                <c:pt idx="138">
                  <c:v>239.72249031066895</c:v>
                </c:pt>
                <c:pt idx="139">
                  <c:v>238.84749412536621</c:v>
                </c:pt>
                <c:pt idx="140">
                  <c:v>237.72239685058594</c:v>
                </c:pt>
                <c:pt idx="141">
                  <c:v>236.53483390808105</c:v>
                </c:pt>
                <c:pt idx="142">
                  <c:v>235.5349063873291</c:v>
                </c:pt>
                <c:pt idx="143">
                  <c:v>234.72237586975098</c:v>
                </c:pt>
                <c:pt idx="144">
                  <c:v>233.90984535217285</c:v>
                </c:pt>
                <c:pt idx="145">
                  <c:v>232.84721374511719</c:v>
                </c:pt>
                <c:pt idx="146">
                  <c:v>231.84728622436523</c:v>
                </c:pt>
                <c:pt idx="147">
                  <c:v>230.78465461730957</c:v>
                </c:pt>
                <c:pt idx="148">
                  <c:v>229.84719276428223</c:v>
                </c:pt>
                <c:pt idx="149">
                  <c:v>229.0346622467041</c:v>
                </c:pt>
                <c:pt idx="150">
                  <c:v>228.28483581542969</c:v>
                </c:pt>
                <c:pt idx="151">
                  <c:v>227.34713554382324</c:v>
                </c:pt>
                <c:pt idx="152">
                  <c:v>226.65977478027344</c:v>
                </c:pt>
                <c:pt idx="153">
                  <c:v>225.90970993041992</c:v>
                </c:pt>
                <c:pt idx="154">
                  <c:v>224.84707832336426</c:v>
                </c:pt>
                <c:pt idx="155">
                  <c:v>224.03454780578613</c:v>
                </c:pt>
                <c:pt idx="156">
                  <c:v>223.40965270996094</c:v>
                </c:pt>
                <c:pt idx="157">
                  <c:v>222.90968894958496</c:v>
                </c:pt>
                <c:pt idx="158">
                  <c:v>222.40972518920898</c:v>
                </c:pt>
                <c:pt idx="159">
                  <c:v>221.8470573425293</c:v>
                </c:pt>
                <c:pt idx="160">
                  <c:v>221.53472900390625</c:v>
                </c:pt>
                <c:pt idx="161">
                  <c:v>221.2221622467041</c:v>
                </c:pt>
                <c:pt idx="162">
                  <c:v>220.84712982177734</c:v>
                </c:pt>
                <c:pt idx="163">
                  <c:v>220.5970287322998</c:v>
                </c:pt>
                <c:pt idx="164">
                  <c:v>220.28470039367676</c:v>
                </c:pt>
                <c:pt idx="165">
                  <c:v>220.09706497192383</c:v>
                </c:pt>
                <c:pt idx="166">
                  <c:v>220.22199630737305</c:v>
                </c:pt>
                <c:pt idx="167">
                  <c:v>220.15953063964844</c:v>
                </c:pt>
                <c:pt idx="168">
                  <c:v>220.09706497192383</c:v>
                </c:pt>
                <c:pt idx="169">
                  <c:v>220.03459930419922</c:v>
                </c:pt>
                <c:pt idx="170">
                  <c:v>220.03459930419922</c:v>
                </c:pt>
                <c:pt idx="171">
                  <c:v>220.08144855499268</c:v>
                </c:pt>
                <c:pt idx="172">
                  <c:v>220.09706497192383</c:v>
                </c:pt>
                <c:pt idx="173">
                  <c:v>220.15953063964844</c:v>
                </c:pt>
                <c:pt idx="174">
                  <c:v>220.28470039367676</c:v>
                </c:pt>
                <c:pt idx="175">
                  <c:v>220.34716606140137</c:v>
                </c:pt>
                <c:pt idx="176">
                  <c:v>220.5345630645752</c:v>
                </c:pt>
                <c:pt idx="177">
                  <c:v>220.65949440002441</c:v>
                </c:pt>
                <c:pt idx="178">
                  <c:v>220.78466415405273</c:v>
                </c:pt>
                <c:pt idx="179">
                  <c:v>221.03452682495117</c:v>
                </c:pt>
                <c:pt idx="180">
                  <c:v>221.34709358215332</c:v>
                </c:pt>
                <c:pt idx="181">
                  <c:v>221.59719467163086</c:v>
                </c:pt>
                <c:pt idx="182">
                  <c:v>222.03469276428223</c:v>
                </c:pt>
                <c:pt idx="183">
                  <c:v>222.40972518920898</c:v>
                </c:pt>
                <c:pt idx="184">
                  <c:v>222.72205352783203</c:v>
                </c:pt>
                <c:pt idx="185">
                  <c:v>223.22225570678711</c:v>
                </c:pt>
                <c:pt idx="186">
                  <c:v>223.7846851348877</c:v>
                </c:pt>
                <c:pt idx="187">
                  <c:v>224.78461265563965</c:v>
                </c:pt>
                <c:pt idx="188">
                  <c:v>225.28457641601562</c:v>
                </c:pt>
                <c:pt idx="189">
                  <c:v>225.7847785949707</c:v>
                </c:pt>
                <c:pt idx="190">
                  <c:v>226.34720802307129</c:v>
                </c:pt>
                <c:pt idx="191">
                  <c:v>226.90963745117187</c:v>
                </c:pt>
                <c:pt idx="192">
                  <c:v>227.53477096557617</c:v>
                </c:pt>
                <c:pt idx="193">
                  <c:v>228.22213172912598</c:v>
                </c:pt>
                <c:pt idx="194">
                  <c:v>228.78479957580566</c:v>
                </c:pt>
                <c:pt idx="195">
                  <c:v>229.47216033935547</c:v>
                </c:pt>
                <c:pt idx="196">
                  <c:v>230.09729385375977</c:v>
                </c:pt>
                <c:pt idx="197">
                  <c:v>231.03475570678711</c:v>
                </c:pt>
                <c:pt idx="198">
                  <c:v>231.65988922119141</c:v>
                </c:pt>
                <c:pt idx="199">
                  <c:v>232.34724998474121</c:v>
                </c:pt>
                <c:pt idx="200">
                  <c:v>233.09731483459473</c:v>
                </c:pt>
                <c:pt idx="201">
                  <c:v>233.84737968444824</c:v>
                </c:pt>
                <c:pt idx="202">
                  <c:v>234.47227478027344</c:v>
                </c:pt>
                <c:pt idx="203">
                  <c:v>235.15987396240234</c:v>
                </c:pt>
                <c:pt idx="204">
                  <c:v>236.03487014770508</c:v>
                </c:pt>
                <c:pt idx="205">
                  <c:v>236.65976524353027</c:v>
                </c:pt>
                <c:pt idx="206">
                  <c:v>237.4722957611084</c:v>
                </c:pt>
                <c:pt idx="207">
                  <c:v>238.28482627868652</c:v>
                </c:pt>
                <c:pt idx="208">
                  <c:v>239.22228813171387</c:v>
                </c:pt>
                <c:pt idx="209">
                  <c:v>240.15998840332031</c:v>
                </c:pt>
                <c:pt idx="210">
                  <c:v>240.90981483459473</c:v>
                </c:pt>
                <c:pt idx="211">
                  <c:v>241.65987968444824</c:v>
                </c:pt>
                <c:pt idx="212">
                  <c:v>242.40994453430176</c:v>
                </c:pt>
                <c:pt idx="213">
                  <c:v>243.03483963012695</c:v>
                </c:pt>
                <c:pt idx="214">
                  <c:v>243.78490447998047</c:v>
                </c:pt>
                <c:pt idx="215">
                  <c:v>244.41003799438477</c:v>
                </c:pt>
                <c:pt idx="216">
                  <c:v>245.2850341796875</c:v>
                </c:pt>
                <c:pt idx="217">
                  <c:v>246.09756469726562</c:v>
                </c:pt>
                <c:pt idx="218">
                  <c:v>246.65999412536621</c:v>
                </c:pt>
                <c:pt idx="219">
                  <c:v>247.15995788574219</c:v>
                </c:pt>
                <c:pt idx="220">
                  <c:v>247.84755706787109</c:v>
                </c:pt>
                <c:pt idx="221">
                  <c:v>248.47245216369629</c:v>
                </c:pt>
                <c:pt idx="222">
                  <c:v>249.1600513458252</c:v>
                </c:pt>
                <c:pt idx="223">
                  <c:v>249.78494644165039</c:v>
                </c:pt>
                <c:pt idx="224">
                  <c:v>250.41007995605469</c:v>
                </c:pt>
                <c:pt idx="225">
                  <c:v>251.09767913818359</c:v>
                </c:pt>
                <c:pt idx="226">
                  <c:v>251.66010856628418</c:v>
                </c:pt>
                <c:pt idx="227">
                  <c:v>252.16007232666016</c:v>
                </c:pt>
                <c:pt idx="228">
                  <c:v>252.72250175476074</c:v>
                </c:pt>
                <c:pt idx="229">
                  <c:v>253.47256660461426</c:v>
                </c:pt>
                <c:pt idx="230">
                  <c:v>253.59749794006348</c:v>
                </c:pt>
                <c:pt idx="231">
                  <c:v>254.03523445129395</c:v>
                </c:pt>
                <c:pt idx="232">
                  <c:v>254.59766387939453</c:v>
                </c:pt>
                <c:pt idx="233">
                  <c:v>255.0351619720459</c:v>
                </c:pt>
                <c:pt idx="234">
                  <c:v>255.53512573242187</c:v>
                </c:pt>
                <c:pt idx="235">
                  <c:v>256.09755516052246</c:v>
                </c:pt>
                <c:pt idx="236">
                  <c:v>256.53505325317383</c:v>
                </c:pt>
                <c:pt idx="237">
                  <c:v>256.9725513458252</c:v>
                </c:pt>
                <c:pt idx="238">
                  <c:v>257.28511810302734</c:v>
                </c:pt>
                <c:pt idx="239">
                  <c:v>257.47275352478027</c:v>
                </c:pt>
                <c:pt idx="240">
                  <c:v>257.6601505279541</c:v>
                </c:pt>
                <c:pt idx="241">
                  <c:v>257.78508186340332</c:v>
                </c:pt>
                <c:pt idx="242">
                  <c:v>258.03518295288086</c:v>
                </c:pt>
                <c:pt idx="243">
                  <c:v>258.2852840423584</c:v>
                </c:pt>
                <c:pt idx="244">
                  <c:v>258.59761238098145</c:v>
                </c:pt>
                <c:pt idx="245">
                  <c:v>258.84771347045898</c:v>
                </c:pt>
                <c:pt idx="246">
                  <c:v>259.09781455993652</c:v>
                </c:pt>
                <c:pt idx="247">
                  <c:v>259.34767723083496</c:v>
                </c:pt>
                <c:pt idx="248">
                  <c:v>259.47260856628418</c:v>
                </c:pt>
                <c:pt idx="249">
                  <c:v>259.72270965576172</c:v>
                </c:pt>
                <c:pt idx="250">
                  <c:v>260.03527641296387</c:v>
                </c:pt>
                <c:pt idx="251">
                  <c:v>260.2226734161377</c:v>
                </c:pt>
                <c:pt idx="252">
                  <c:v>260.34760475158691</c:v>
                </c:pt>
                <c:pt idx="253">
                  <c:v>260.47277450561523</c:v>
                </c:pt>
                <c:pt idx="254">
                  <c:v>260.41030883789062</c:v>
                </c:pt>
                <c:pt idx="255">
                  <c:v>260.41030883789062</c:v>
                </c:pt>
                <c:pt idx="256">
                  <c:v>260.34760475158691</c:v>
                </c:pt>
                <c:pt idx="257">
                  <c:v>260.34760475158691</c:v>
                </c:pt>
                <c:pt idx="258">
                  <c:v>260.16020774841309</c:v>
                </c:pt>
                <c:pt idx="259">
                  <c:v>260.03527641296387</c:v>
                </c:pt>
                <c:pt idx="260">
                  <c:v>259.91010665893555</c:v>
                </c:pt>
                <c:pt idx="261">
                  <c:v>259.53531265258789</c:v>
                </c:pt>
                <c:pt idx="262">
                  <c:v>259.03511047363281</c:v>
                </c:pt>
                <c:pt idx="263">
                  <c:v>258.78524780273437</c:v>
                </c:pt>
                <c:pt idx="264">
                  <c:v>258.47268104553223</c:v>
                </c:pt>
                <c:pt idx="265">
                  <c:v>258.09764862060547</c:v>
                </c:pt>
                <c:pt idx="266">
                  <c:v>257.59768486022949</c:v>
                </c:pt>
                <c:pt idx="267">
                  <c:v>257.28511810302734</c:v>
                </c:pt>
                <c:pt idx="268">
                  <c:v>256.91008567810059</c:v>
                </c:pt>
                <c:pt idx="269">
                  <c:v>256.34765625</c:v>
                </c:pt>
                <c:pt idx="270">
                  <c:v>255.7227611541748</c:v>
                </c:pt>
                <c:pt idx="271">
                  <c:v>255.41019439697266</c:v>
                </c:pt>
                <c:pt idx="272">
                  <c:v>254.97269630432129</c:v>
                </c:pt>
                <c:pt idx="273">
                  <c:v>254.78506088256836</c:v>
                </c:pt>
                <c:pt idx="274">
                  <c:v>254.28509712219238</c:v>
                </c:pt>
                <c:pt idx="275">
                  <c:v>253.59749794006348</c:v>
                </c:pt>
                <c:pt idx="276">
                  <c:v>253.0975341796875</c:v>
                </c:pt>
                <c:pt idx="277">
                  <c:v>252.4101734161377</c:v>
                </c:pt>
                <c:pt idx="278">
                  <c:v>251.7850399017334</c:v>
                </c:pt>
                <c:pt idx="279">
                  <c:v>251.22261047363281</c:v>
                </c:pt>
                <c:pt idx="280">
                  <c:v>250.66018104553223</c:v>
                </c:pt>
                <c:pt idx="281">
                  <c:v>250.09751319885254</c:v>
                </c:pt>
                <c:pt idx="282">
                  <c:v>250.03504753112793</c:v>
                </c:pt>
                <c:pt idx="283">
                  <c:v>249.41015243530273</c:v>
                </c:pt>
                <c:pt idx="284">
                  <c:v>249.1600513458252</c:v>
                </c:pt>
                <c:pt idx="285">
                  <c:v>248.84748458862305</c:v>
                </c:pt>
                <c:pt idx="286">
                  <c:v>248.78501892089844</c:v>
                </c:pt>
                <c:pt idx="287">
                  <c:v>248.90995025634766</c:v>
                </c:pt>
                <c:pt idx="288">
                  <c:v>249.34744834899902</c:v>
                </c:pt>
                <c:pt idx="289">
                  <c:v>249.97258186340332</c:v>
                </c:pt>
                <c:pt idx="290">
                  <c:v>250.97250938415527</c:v>
                </c:pt>
                <c:pt idx="291">
                  <c:v>252.22253799438477</c:v>
                </c:pt>
                <c:pt idx="292">
                  <c:v>254.16016578674316</c:v>
                </c:pt>
                <c:pt idx="293">
                  <c:v>256.47258758544922</c:v>
                </c:pt>
                <c:pt idx="294">
                  <c:v>259.53531265258789</c:v>
                </c:pt>
                <c:pt idx="295">
                  <c:v>262.8476619720459</c:v>
                </c:pt>
                <c:pt idx="296">
                  <c:v>266.7853832244873</c:v>
                </c:pt>
                <c:pt idx="297">
                  <c:v>271.41046524047852</c:v>
                </c:pt>
                <c:pt idx="298">
                  <c:v>276.5355110168457</c:v>
                </c:pt>
                <c:pt idx="299">
                  <c:v>282.16052055358887</c:v>
                </c:pt>
                <c:pt idx="300">
                  <c:v>288.34819793701172</c:v>
                </c:pt>
                <c:pt idx="301">
                  <c:v>294.97313499450684</c:v>
                </c:pt>
                <c:pt idx="302">
                  <c:v>301.84841156005859</c:v>
                </c:pt>
                <c:pt idx="303">
                  <c:v>308.97355079650879</c:v>
                </c:pt>
                <c:pt idx="304">
                  <c:v>316.28608703613281</c:v>
                </c:pt>
                <c:pt idx="305">
                  <c:v>323.28629493713379</c:v>
                </c:pt>
                <c:pt idx="306">
                  <c:v>330.41119575500488</c:v>
                </c:pt>
                <c:pt idx="307">
                  <c:v>337.16130256652832</c:v>
                </c:pt>
                <c:pt idx="308">
                  <c:v>343.59908103942871</c:v>
                </c:pt>
                <c:pt idx="309">
                  <c:v>349.28655624389648</c:v>
                </c:pt>
                <c:pt idx="310">
                  <c:v>354.66170310974121</c:v>
                </c:pt>
                <c:pt idx="311">
                  <c:v>359.47418212890625</c:v>
                </c:pt>
                <c:pt idx="312">
                  <c:v>363.53683471679687</c:v>
                </c:pt>
                <c:pt idx="313">
                  <c:v>367.09928512573242</c:v>
                </c:pt>
                <c:pt idx="314">
                  <c:v>370.34940719604492</c:v>
                </c:pt>
                <c:pt idx="315">
                  <c:v>371.91200256347656</c:v>
                </c:pt>
                <c:pt idx="316">
                  <c:v>373.78692626953125</c:v>
                </c:pt>
                <c:pt idx="317">
                  <c:v>375.09942054748535</c:v>
                </c:pt>
                <c:pt idx="318">
                  <c:v>375.91195106506348</c:v>
                </c:pt>
                <c:pt idx="319">
                  <c:v>376.09958648681641</c:v>
                </c:pt>
                <c:pt idx="320">
                  <c:v>375.78701972961426</c:v>
                </c:pt>
                <c:pt idx="321">
                  <c:v>375.28705596923828</c:v>
                </c:pt>
                <c:pt idx="322">
                  <c:v>374.34935569763184</c:v>
                </c:pt>
                <c:pt idx="323">
                  <c:v>373.03686141967773</c:v>
                </c:pt>
                <c:pt idx="324">
                  <c:v>371.78683280944824</c:v>
                </c:pt>
                <c:pt idx="325">
                  <c:v>369.66180801391602</c:v>
                </c:pt>
                <c:pt idx="326">
                  <c:v>367.78688430786133</c:v>
                </c:pt>
                <c:pt idx="327">
                  <c:v>366.34922027587891</c:v>
                </c:pt>
                <c:pt idx="328">
                  <c:v>364.9742603302002</c:v>
                </c:pt>
                <c:pt idx="329">
                  <c:v>363.59930038452148</c:v>
                </c:pt>
                <c:pt idx="330">
                  <c:v>362.28680610656738</c:v>
                </c:pt>
                <c:pt idx="331">
                  <c:v>361.28664016723633</c:v>
                </c:pt>
                <c:pt idx="332">
                  <c:v>360.41164398193359</c:v>
                </c:pt>
                <c:pt idx="333">
                  <c:v>359.66181755065918</c:v>
                </c:pt>
                <c:pt idx="334">
                  <c:v>359.22431945800781</c:v>
                </c:pt>
                <c:pt idx="335">
                  <c:v>359.53664779663086</c:v>
                </c:pt>
                <c:pt idx="336">
                  <c:v>359.84921455383301</c:v>
                </c:pt>
                <c:pt idx="337">
                  <c:v>360.78667640686035</c:v>
                </c:pt>
                <c:pt idx="338">
                  <c:v>361.97423934936523</c:v>
                </c:pt>
                <c:pt idx="339">
                  <c:v>363.59930038452148</c:v>
                </c:pt>
                <c:pt idx="340">
                  <c:v>365.53692817687988</c:v>
                </c:pt>
                <c:pt idx="341">
                  <c:v>367.72441864013672</c:v>
                </c:pt>
                <c:pt idx="342">
                  <c:v>370.09930610656738</c:v>
                </c:pt>
                <c:pt idx="343">
                  <c:v>372.53689765930176</c:v>
                </c:pt>
                <c:pt idx="344">
                  <c:v>375.03695487976074</c:v>
                </c:pt>
                <c:pt idx="345">
                  <c:v>377.28691101074219</c:v>
                </c:pt>
                <c:pt idx="346">
                  <c:v>379.22453880310059</c:v>
                </c:pt>
                <c:pt idx="347">
                  <c:v>380.84959983825684</c:v>
                </c:pt>
                <c:pt idx="348">
                  <c:v>382.72452354431152</c:v>
                </c:pt>
                <c:pt idx="349">
                  <c:v>384.47451591491699</c:v>
                </c:pt>
                <c:pt idx="350">
                  <c:v>386.03711128234863</c:v>
                </c:pt>
                <c:pt idx="351">
                  <c:v>387.34960556030273</c:v>
                </c:pt>
                <c:pt idx="352">
                  <c:v>388.53716850280762</c:v>
                </c:pt>
                <c:pt idx="353">
                  <c:v>389.78719711303711</c:v>
                </c:pt>
                <c:pt idx="354">
                  <c:v>390.72465896606445</c:v>
                </c:pt>
                <c:pt idx="355">
                  <c:v>391.59965515136719</c:v>
                </c:pt>
                <c:pt idx="356">
                  <c:v>392.41218566894531</c:v>
                </c:pt>
                <c:pt idx="357">
                  <c:v>393.16225051879883</c:v>
                </c:pt>
                <c:pt idx="358">
                  <c:v>394.16217803955078</c:v>
                </c:pt>
                <c:pt idx="359">
                  <c:v>394.59967613220215</c:v>
                </c:pt>
                <c:pt idx="360">
                  <c:v>394.66238021850586</c:v>
                </c:pt>
                <c:pt idx="361">
                  <c:v>394.66238021850586</c:v>
                </c:pt>
                <c:pt idx="362">
                  <c:v>394.53721046447754</c:v>
                </c:pt>
                <c:pt idx="363">
                  <c:v>394.09971237182617</c:v>
                </c:pt>
                <c:pt idx="364">
                  <c:v>393.28718185424805</c:v>
                </c:pt>
                <c:pt idx="365">
                  <c:v>392.22478866577148</c:v>
                </c:pt>
                <c:pt idx="366">
                  <c:v>390.84982872009277</c:v>
                </c:pt>
                <c:pt idx="367">
                  <c:v>389.84966278076172</c:v>
                </c:pt>
                <c:pt idx="368">
                  <c:v>387.84956932067871</c:v>
                </c:pt>
                <c:pt idx="369">
                  <c:v>385.59961318969727</c:v>
                </c:pt>
                <c:pt idx="370">
                  <c:v>383.28719139099121</c:v>
                </c:pt>
                <c:pt idx="371">
                  <c:v>380.91206550598145</c:v>
                </c:pt>
                <c:pt idx="372">
                  <c:v>378.41200828552246</c:v>
                </c:pt>
                <c:pt idx="373">
                  <c:v>375.72455406188965</c:v>
                </c:pt>
                <c:pt idx="374">
                  <c:v>373.09932708740234</c:v>
                </c:pt>
                <c:pt idx="375">
                  <c:v>370.28694152832031</c:v>
                </c:pt>
                <c:pt idx="376">
                  <c:v>367.28692054748535</c:v>
                </c:pt>
                <c:pt idx="377">
                  <c:v>363.91186714172363</c:v>
                </c:pt>
                <c:pt idx="378">
                  <c:v>360.22424697875977</c:v>
                </c:pt>
                <c:pt idx="379">
                  <c:v>355.97419738769531</c:v>
                </c:pt>
                <c:pt idx="380">
                  <c:v>351.16171836853027</c:v>
                </c:pt>
                <c:pt idx="381">
                  <c:v>345.4740047454834</c:v>
                </c:pt>
                <c:pt idx="382">
                  <c:v>339.09893035888672</c:v>
                </c:pt>
                <c:pt idx="383">
                  <c:v>331.7863941192627</c:v>
                </c:pt>
                <c:pt idx="384">
                  <c:v>323.16112518310547</c:v>
                </c:pt>
                <c:pt idx="385">
                  <c:v>313.5986328125</c:v>
                </c:pt>
                <c:pt idx="386">
                  <c:v>302.41084098815918</c:v>
                </c:pt>
                <c:pt idx="387">
                  <c:v>289.97325897216797</c:v>
                </c:pt>
                <c:pt idx="388">
                  <c:v>275.91037750244141</c:v>
                </c:pt>
                <c:pt idx="389">
                  <c:v>260.78510284423828</c:v>
                </c:pt>
                <c:pt idx="390">
                  <c:v>245.15986442565918</c:v>
                </c:pt>
                <c:pt idx="391">
                  <c:v>230.84735870361328</c:v>
                </c:pt>
                <c:pt idx="392">
                  <c:v>218.40953826904297</c:v>
                </c:pt>
                <c:pt idx="393">
                  <c:v>208.09698104858398</c:v>
                </c:pt>
                <c:pt idx="394">
                  <c:v>199.97167587280273</c:v>
                </c:pt>
                <c:pt idx="395">
                  <c:v>193.34673881530762</c:v>
                </c:pt>
                <c:pt idx="396">
                  <c:v>188.15922737121582</c:v>
                </c:pt>
                <c:pt idx="397">
                  <c:v>183.84647369384766</c:v>
                </c:pt>
                <c:pt idx="398">
                  <c:v>180.40895462036133</c:v>
                </c:pt>
                <c:pt idx="399">
                  <c:v>177.84643173217773</c:v>
                </c:pt>
                <c:pt idx="400">
                  <c:v>175.47130584716797</c:v>
                </c:pt>
                <c:pt idx="401">
                  <c:v>173.34628105163574</c:v>
                </c:pt>
                <c:pt idx="402">
                  <c:v>171.90885543823242</c:v>
                </c:pt>
                <c:pt idx="403">
                  <c:v>170.84646224975586</c:v>
                </c:pt>
                <c:pt idx="404">
                  <c:v>170.15886306762695</c:v>
                </c:pt>
                <c:pt idx="405">
                  <c:v>169.65889930725098</c:v>
                </c:pt>
                <c:pt idx="406">
                  <c:v>169.40879821777344</c:v>
                </c:pt>
                <c:pt idx="407">
                  <c:v>169.40879821777344</c:v>
                </c:pt>
                <c:pt idx="408">
                  <c:v>169.59643363952637</c:v>
                </c:pt>
                <c:pt idx="409">
                  <c:v>170.15886306762695</c:v>
                </c:pt>
                <c:pt idx="410">
                  <c:v>170.65882682800293</c:v>
                </c:pt>
                <c:pt idx="411">
                  <c:v>171.34642601013184</c:v>
                </c:pt>
                <c:pt idx="412">
                  <c:v>172.53398895263672</c:v>
                </c:pt>
                <c:pt idx="413">
                  <c:v>173.84648323059082</c:v>
                </c:pt>
                <c:pt idx="414">
                  <c:v>175.47130584716797</c:v>
                </c:pt>
                <c:pt idx="415">
                  <c:v>177.34646797180176</c:v>
                </c:pt>
                <c:pt idx="416">
                  <c:v>179.28385734558105</c:v>
                </c:pt>
                <c:pt idx="417">
                  <c:v>181.59651756286621</c:v>
                </c:pt>
                <c:pt idx="418">
                  <c:v>183.97164344787598</c:v>
                </c:pt>
                <c:pt idx="419">
                  <c:v>186.59663200378418</c:v>
                </c:pt>
                <c:pt idx="420">
                  <c:v>189.72158432006836</c:v>
                </c:pt>
                <c:pt idx="421">
                  <c:v>192.90924072265625</c:v>
                </c:pt>
                <c:pt idx="422">
                  <c:v>196.4716911315918</c:v>
                </c:pt>
                <c:pt idx="423">
                  <c:v>199.97167587280273</c:v>
                </c:pt>
                <c:pt idx="424">
                  <c:v>203.97186279296875</c:v>
                </c:pt>
                <c:pt idx="425">
                  <c:v>207.90934562683105</c:v>
                </c:pt>
                <c:pt idx="426">
                  <c:v>212.03446388244629</c:v>
                </c:pt>
                <c:pt idx="427">
                  <c:v>216.40944480895996</c:v>
                </c:pt>
                <c:pt idx="428">
                  <c:v>221.09723091125488</c:v>
                </c:pt>
                <c:pt idx="429">
                  <c:v>225.97217559814453</c:v>
                </c:pt>
                <c:pt idx="430">
                  <c:v>230.84735870361328</c:v>
                </c:pt>
                <c:pt idx="431">
                  <c:v>235.90993881225586</c:v>
                </c:pt>
                <c:pt idx="432">
                  <c:v>240.97251892089844</c:v>
                </c:pt>
                <c:pt idx="433">
                  <c:v>246.22249603271484</c:v>
                </c:pt>
                <c:pt idx="434">
                  <c:v>251.66010856628418</c:v>
                </c:pt>
                <c:pt idx="435">
                  <c:v>257.09772109985352</c:v>
                </c:pt>
                <c:pt idx="436">
                  <c:v>262.8476619720459</c:v>
                </c:pt>
                <c:pt idx="437">
                  <c:v>268.28527450561523</c:v>
                </c:pt>
                <c:pt idx="438">
                  <c:v>273.84781837463379</c:v>
                </c:pt>
                <c:pt idx="439">
                  <c:v>279.66046333312988</c:v>
                </c:pt>
                <c:pt idx="440">
                  <c:v>285.16054153442383</c:v>
                </c:pt>
                <c:pt idx="441">
                  <c:v>290.59815406799316</c:v>
                </c:pt>
                <c:pt idx="442">
                  <c:v>296.41079902648926</c:v>
                </c:pt>
                <c:pt idx="443">
                  <c:v>302.09827423095703</c:v>
                </c:pt>
                <c:pt idx="444">
                  <c:v>307.47342109680176</c:v>
                </c:pt>
                <c:pt idx="445">
                  <c:v>312.72339820861816</c:v>
                </c:pt>
                <c:pt idx="446">
                  <c:v>317.84868240356445</c:v>
                </c:pt>
                <c:pt idx="447">
                  <c:v>322.78609275817871</c:v>
                </c:pt>
                <c:pt idx="448">
                  <c:v>327.47364044189453</c:v>
                </c:pt>
                <c:pt idx="449">
                  <c:v>332.09872245788574</c:v>
                </c:pt>
                <c:pt idx="450">
                  <c:v>336.59887313842773</c:v>
                </c:pt>
                <c:pt idx="451">
                  <c:v>340.84892272949219</c:v>
                </c:pt>
                <c:pt idx="452">
                  <c:v>345.22390365600586</c:v>
                </c:pt>
                <c:pt idx="453">
                  <c:v>349.78652000427246</c:v>
                </c:pt>
                <c:pt idx="454">
                  <c:v>353.41167449951172</c:v>
                </c:pt>
                <c:pt idx="455">
                  <c:v>357.1617603302002</c:v>
                </c:pt>
                <c:pt idx="456">
                  <c:v>360.66174507141113</c:v>
                </c:pt>
                <c:pt idx="457">
                  <c:v>363.84940147399902</c:v>
                </c:pt>
                <c:pt idx="458">
                  <c:v>366.9743537902832</c:v>
                </c:pt>
                <c:pt idx="459">
                  <c:v>370.09930610656738</c:v>
                </c:pt>
                <c:pt idx="460">
                  <c:v>373.16203117370605</c:v>
                </c:pt>
                <c:pt idx="461">
                  <c:v>375.97441673278809</c:v>
                </c:pt>
                <c:pt idx="462">
                  <c:v>378.59940528869629</c:v>
                </c:pt>
                <c:pt idx="463">
                  <c:v>381.41202926635742</c:v>
                </c:pt>
                <c:pt idx="464">
                  <c:v>383.78715515136719</c:v>
                </c:pt>
                <c:pt idx="465">
                  <c:v>386.41214370727539</c:v>
                </c:pt>
                <c:pt idx="466">
                  <c:v>388.59963417053223</c:v>
                </c:pt>
                <c:pt idx="467">
                  <c:v>390.72465896606445</c:v>
                </c:pt>
                <c:pt idx="468">
                  <c:v>393.03731918334961</c:v>
                </c:pt>
                <c:pt idx="469">
                  <c:v>394.84977722167969</c:v>
                </c:pt>
                <c:pt idx="470">
                  <c:v>396.8498706817627</c:v>
                </c:pt>
                <c:pt idx="471">
                  <c:v>398.72479438781738</c:v>
                </c:pt>
                <c:pt idx="472">
                  <c:v>400.66242218017578</c:v>
                </c:pt>
                <c:pt idx="473">
                  <c:v>402.53734588623047</c:v>
                </c:pt>
                <c:pt idx="474">
                  <c:v>403.97500991821289</c:v>
                </c:pt>
                <c:pt idx="475">
                  <c:v>405.09986877441406</c:v>
                </c:pt>
                <c:pt idx="476">
                  <c:v>407.16242790222168</c:v>
                </c:pt>
                <c:pt idx="477">
                  <c:v>408.6000919342041</c:v>
                </c:pt>
                <c:pt idx="478">
                  <c:v>410.03751754760742</c:v>
                </c:pt>
                <c:pt idx="479">
                  <c:v>411.41247749328613</c:v>
                </c:pt>
                <c:pt idx="480">
                  <c:v>412.72497177124023</c:v>
                </c:pt>
                <c:pt idx="481">
                  <c:v>414.03746604919434</c:v>
                </c:pt>
                <c:pt idx="482">
                  <c:v>415.47513008117676</c:v>
                </c:pt>
                <c:pt idx="483">
                  <c:v>416.35012626647949</c:v>
                </c:pt>
                <c:pt idx="484">
                  <c:v>417.16265678405762</c:v>
                </c:pt>
                <c:pt idx="485">
                  <c:v>418.28751564025879</c:v>
                </c:pt>
                <c:pt idx="486">
                  <c:v>418.16258430480957</c:v>
                </c:pt>
                <c:pt idx="487">
                  <c:v>418.78771781921387</c:v>
                </c:pt>
                <c:pt idx="488">
                  <c:v>419.22521591186523</c:v>
                </c:pt>
                <c:pt idx="489">
                  <c:v>419.78764533996582</c:v>
                </c:pt>
                <c:pt idx="490">
                  <c:v>420.03774642944336</c:v>
                </c:pt>
                <c:pt idx="491">
                  <c:v>420.10021209716797</c:v>
                </c:pt>
                <c:pt idx="492">
                  <c:v>420.47524452209473</c:v>
                </c:pt>
                <c:pt idx="493">
                  <c:v>420.22514343261719</c:v>
                </c:pt>
                <c:pt idx="494">
                  <c:v>419.91257667541504</c:v>
                </c:pt>
                <c:pt idx="495">
                  <c:v>419.22521591186523</c:v>
                </c:pt>
                <c:pt idx="496">
                  <c:v>419.16275024414062</c:v>
                </c:pt>
                <c:pt idx="497">
                  <c:v>418.53761672973633</c:v>
                </c:pt>
                <c:pt idx="498">
                  <c:v>418.41268539428711</c:v>
                </c:pt>
                <c:pt idx="499">
                  <c:v>417.66262054443359</c:v>
                </c:pt>
                <c:pt idx="500">
                  <c:v>417.53768920898437</c:v>
                </c:pt>
                <c:pt idx="501">
                  <c:v>417.16265678405762</c:v>
                </c:pt>
                <c:pt idx="502">
                  <c:v>416.59998893737793</c:v>
                </c:pt>
                <c:pt idx="503">
                  <c:v>416.59998893737793</c:v>
                </c:pt>
                <c:pt idx="504">
                  <c:v>416.22519493103027</c:v>
                </c:pt>
                <c:pt idx="505">
                  <c:v>415.91262817382812</c:v>
                </c:pt>
                <c:pt idx="506">
                  <c:v>415.78769683837891</c:v>
                </c:pt>
                <c:pt idx="507">
                  <c:v>415.47513008117676</c:v>
                </c:pt>
                <c:pt idx="508">
                  <c:v>415.10009765625</c:v>
                </c:pt>
                <c:pt idx="509">
                  <c:v>414.78753089904785</c:v>
                </c:pt>
                <c:pt idx="510">
                  <c:v>414.4749641418457</c:v>
                </c:pt>
                <c:pt idx="511">
                  <c:v>413.91253471374512</c:v>
                </c:pt>
                <c:pt idx="512">
                  <c:v>413.28763961791992</c:v>
                </c:pt>
                <c:pt idx="513">
                  <c:v>412.97507286071777</c:v>
                </c:pt>
                <c:pt idx="514">
                  <c:v>412.66250610351562</c:v>
                </c:pt>
                <c:pt idx="515">
                  <c:v>412.34993934631348</c:v>
                </c:pt>
                <c:pt idx="516">
                  <c:v>411.09991073608398</c:v>
                </c:pt>
                <c:pt idx="517">
                  <c:v>411.03744506835937</c:v>
                </c:pt>
                <c:pt idx="518">
                  <c:v>410.16244888305664</c:v>
                </c:pt>
                <c:pt idx="519">
                  <c:v>409.97505187988281</c:v>
                </c:pt>
                <c:pt idx="520">
                  <c:v>409.60001945495605</c:v>
                </c:pt>
                <c:pt idx="521">
                  <c:v>409.10005569458008</c:v>
                </c:pt>
                <c:pt idx="522">
                  <c:v>408.97488594055176</c:v>
                </c:pt>
                <c:pt idx="523">
                  <c:v>408.97488594055176</c:v>
                </c:pt>
                <c:pt idx="524">
                  <c:v>408.91242027282715</c:v>
                </c:pt>
                <c:pt idx="525">
                  <c:v>408.84995460510254</c:v>
                </c:pt>
                <c:pt idx="526">
                  <c:v>408.53738784790039</c:v>
                </c:pt>
                <c:pt idx="527">
                  <c:v>408.84995460510254</c:v>
                </c:pt>
                <c:pt idx="528">
                  <c:v>408.41245651245117</c:v>
                </c:pt>
                <c:pt idx="529">
                  <c:v>408.97488594055176</c:v>
                </c:pt>
                <c:pt idx="530">
                  <c:v>408.91242027282715</c:v>
                </c:pt>
                <c:pt idx="531">
                  <c:v>408.66255760192871</c:v>
                </c:pt>
                <c:pt idx="532">
                  <c:v>408.16259384155273</c:v>
                </c:pt>
                <c:pt idx="533">
                  <c:v>408.03742408752441</c:v>
                </c:pt>
                <c:pt idx="534">
                  <c:v>407.9124927520752</c:v>
                </c:pt>
                <c:pt idx="535">
                  <c:v>407.85002708435059</c:v>
                </c:pt>
                <c:pt idx="536">
                  <c:v>407.47499465942383</c:v>
                </c:pt>
                <c:pt idx="537">
                  <c:v>407.47499465942383</c:v>
                </c:pt>
                <c:pt idx="538">
                  <c:v>407.17810392379761</c:v>
                </c:pt>
                <c:pt idx="539">
                  <c:v>407.03749656677246</c:v>
                </c:pt>
                <c:pt idx="540">
                  <c:v>406.72492980957031</c:v>
                </c:pt>
                <c:pt idx="541">
                  <c:v>406.53753280639648</c:v>
                </c:pt>
                <c:pt idx="542">
                  <c:v>406.16250038146973</c:v>
                </c:pt>
                <c:pt idx="543">
                  <c:v>406.03733062744141</c:v>
                </c:pt>
                <c:pt idx="544">
                  <c:v>405.66253662109375</c:v>
                </c:pt>
                <c:pt idx="545">
                  <c:v>405.41243553161621</c:v>
                </c:pt>
                <c:pt idx="546">
                  <c:v>405.28750419616699</c:v>
                </c:pt>
                <c:pt idx="547">
                  <c:v>404.78754043579102</c:v>
                </c:pt>
                <c:pt idx="548">
                  <c:v>404.6623706817627</c:v>
                </c:pt>
                <c:pt idx="549">
                  <c:v>404.34980392456055</c:v>
                </c:pt>
                <c:pt idx="550">
                  <c:v>404.34980392456055</c:v>
                </c:pt>
                <c:pt idx="551">
                  <c:v>404.22487258911133</c:v>
                </c:pt>
                <c:pt idx="552">
                  <c:v>403.47480773925781</c:v>
                </c:pt>
                <c:pt idx="553">
                  <c:v>403.34987640380859</c:v>
                </c:pt>
                <c:pt idx="554">
                  <c:v>403.16247940063477</c:v>
                </c:pt>
                <c:pt idx="555">
                  <c:v>402.59981155395508</c:v>
                </c:pt>
                <c:pt idx="556">
                  <c:v>402.41241455078125</c:v>
                </c:pt>
                <c:pt idx="557">
                  <c:v>402.34994888305664</c:v>
                </c:pt>
                <c:pt idx="558">
                  <c:v>402.03738212585449</c:v>
                </c:pt>
                <c:pt idx="559">
                  <c:v>401.59988403320312</c:v>
                </c:pt>
                <c:pt idx="560">
                  <c:v>401.22485160827637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506816"/>
        <c:axId val="361506032"/>
      </c:scatterChart>
      <c:valAx>
        <c:axId val="361506816"/>
        <c:scaling>
          <c:orientation val="minMax"/>
          <c:max val="0.28003549575805664"/>
          <c:min val="-1.3999902009963989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Potential/V</a:t>
                </a:r>
              </a:p>
            </c:rich>
          </c:tx>
          <c:layout/>
          <c:overlay val="0"/>
        </c:title>
        <c:numFmt formatCode="0.000" sourceLinked="0"/>
        <c:majorTickMark val="out"/>
        <c:minorTickMark val="out"/>
        <c:tickLblPos val="nextTo"/>
        <c:crossAx val="361506032"/>
        <c:crosses val="min"/>
        <c:crossBetween val="midCat"/>
      </c:valAx>
      <c:valAx>
        <c:axId val="361506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Current/µA</a:t>
                </a:r>
              </a:p>
            </c:rich>
          </c:tx>
          <c:layout>
            <c:manualLayout>
              <c:xMode val="edge"/>
              <c:yMode val="edge"/>
              <c:x val="5.461522309711285E-2"/>
              <c:y val="0.46901994750656179"/>
            </c:manualLayout>
          </c:layout>
          <c:overlay val="0"/>
        </c:title>
        <c:numFmt formatCode="0.00E+00" sourceLinked="0"/>
        <c:majorTickMark val="out"/>
        <c:minorTickMark val="out"/>
        <c:tickLblPos val="nextTo"/>
        <c:crossAx val="361506816"/>
        <c:crosses val="min"/>
        <c:crossBetween val="midCat"/>
      </c:valAx>
      <c:spPr>
        <a:gradFill>
          <a:gsLst>
            <a:gs pos="0">
              <a:srgbClr val="4F81BD">
                <a:lumMod val="20000"/>
                <a:lumOff val="80000"/>
              </a:srgbClr>
            </a:gs>
            <a:gs pos="68000">
              <a:sysClr val="window" lastClr="FFFFFF">
                <a:lumMod val="95000"/>
              </a:sysClr>
            </a:gs>
            <a:gs pos="83000">
              <a:sysClr val="window" lastClr="FFFFFF"/>
            </a:gs>
            <a:gs pos="100000">
              <a:srgbClr val="4F81BD">
                <a:lumMod val="20000"/>
                <a:lumOff val="8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Current vs Concentration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Current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Sheet2!$A$2:$A$5</c:f>
              <c:numCache>
                <c:formatCode>General</c:formatCode>
                <c:ptCount val="4"/>
                <c:pt idx="0">
                  <c:v>1.2</c:v>
                </c:pt>
                <c:pt idx="1">
                  <c:v>2.4</c:v>
                </c:pt>
                <c:pt idx="2">
                  <c:v>3.6</c:v>
                </c:pt>
                <c:pt idx="3">
                  <c:v>4.8</c:v>
                </c:pt>
              </c:numCache>
            </c:numRef>
          </c:xVal>
          <c:yVal>
            <c:numRef>
              <c:f>Sheet2!$B$2:$B$5</c:f>
              <c:numCache>
                <c:formatCode>General</c:formatCode>
                <c:ptCount val="4"/>
                <c:pt idx="0">
                  <c:v>0.10199999999999999</c:v>
                </c:pt>
                <c:pt idx="1">
                  <c:v>0.2</c:v>
                </c:pt>
                <c:pt idx="2">
                  <c:v>0.23499999999999999</c:v>
                </c:pt>
                <c:pt idx="3">
                  <c:v>0.24199999999999999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104256"/>
        <c:axId val="516105824"/>
      </c:scatterChart>
      <c:valAx>
        <c:axId val="51610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(10^-5</a:t>
                </a:r>
                <a:r>
                  <a:rPr lang="en-US" baseline="0"/>
                  <a:t> M)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105824"/>
        <c:crosses val="autoZero"/>
        <c:crossBetween val="midCat"/>
      </c:valAx>
      <c:valAx>
        <c:axId val="5161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Current (uA)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104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7</a:t>
            </a:r>
            <a:r>
              <a:rPr lang="en-US" sz="2000" b="1" dirty="0" smtClean="0"/>
              <a:t> (June 25– July 1 , </a:t>
            </a:r>
            <a:r>
              <a:rPr lang="en-US" sz="2000" b="1" dirty="0"/>
              <a:t>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</a:t>
            </a:r>
            <a:r>
              <a:rPr lang="en-US" b="1" dirty="0" smtClean="0"/>
              <a:t>: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 smtClean="0"/>
              <a:t>Fabricated and tested </a:t>
            </a:r>
            <a:r>
              <a:rPr lang="en-US" sz="1600" dirty="0" smtClean="0"/>
              <a:t>more sensors by measuring the lead concentration using the </a:t>
            </a:r>
            <a:r>
              <a:rPr lang="en-US" sz="1600" dirty="0" err="1" smtClean="0"/>
              <a:t>potentiostat</a:t>
            </a:r>
            <a:r>
              <a:rPr lang="en-US" sz="1600" dirty="0" smtClean="0"/>
              <a:t>.</a:t>
            </a:r>
          </a:p>
          <a:p>
            <a:pPr marL="201168" lvl="1" indent="0">
              <a:buNone/>
            </a:pPr>
            <a:r>
              <a:rPr lang="en-US" b="1" dirty="0" smtClean="0"/>
              <a:t>Problem &amp; Solutions</a:t>
            </a:r>
          </a:p>
          <a:p>
            <a:pPr lvl="1"/>
            <a:r>
              <a:rPr lang="en-US" sz="1600" dirty="0" smtClean="0"/>
              <a:t>Still not getting good results-could be the thin film deposited on the sensor is not uniform causing the resistance to be too high, which then results in poor accuracy in detecting the lead concentration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Also we think we are using too high and too low of a lead concentration solution so we need to create a solution that is in between the high and low concentration solutions we made.</a:t>
            </a:r>
            <a:endParaRPr lang="en-US" sz="12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 smtClean="0"/>
              <a:t>Create the medium concentration of the lead solution and see if the results are better.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=""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</a:t>
            </a:r>
            <a:r>
              <a:rPr lang="en-US" sz="1800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#3: </a:t>
            </a:r>
            <a:r>
              <a:rPr lang="en-US" sz="1800" b="1" dirty="0"/>
              <a:t>Low Cost, Ultralow Power Sensor Design and Fabrication for </a:t>
            </a:r>
            <a:r>
              <a:rPr lang="en-US" sz="1800" b="1" dirty="0" err="1"/>
              <a:t>IoT</a:t>
            </a:r>
            <a:r>
              <a:rPr lang="en-US" sz="18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8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Mary Broyhill</a:t>
            </a: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Pawan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Pathak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Hyoung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Jin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Cho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=""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70632" y="4814923"/>
            <a:ext cx="360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1. </a:t>
            </a:r>
            <a:r>
              <a:rPr lang="en-US" sz="1600" dirty="0" smtClean="0"/>
              <a:t>Testing of the sensors for the low and high concentration of the lead solutions.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44369"/>
              </p:ext>
            </p:extLst>
          </p:nvPr>
        </p:nvGraphicFramePr>
        <p:xfrm>
          <a:off x="762000" y="857994"/>
          <a:ext cx="762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92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=""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70632" y="4350990"/>
            <a:ext cx="360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</a:t>
            </a:r>
            <a:r>
              <a:rPr lang="en-US" sz="1600" dirty="0" smtClean="0"/>
              <a:t>2. Graph of Current vs Concentration.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725359"/>
              </p:ext>
            </p:extLst>
          </p:nvPr>
        </p:nvGraphicFramePr>
        <p:xfrm>
          <a:off x="2286000" y="15042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23864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209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</vt:vector>
  </TitlesOfParts>
  <Company>CECS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Mary Broyhill</cp:lastModifiedBy>
  <cp:revision>41</cp:revision>
  <dcterms:created xsi:type="dcterms:W3CDTF">2017-05-25T21:00:43Z</dcterms:created>
  <dcterms:modified xsi:type="dcterms:W3CDTF">2018-06-28T17:23:30Z</dcterms:modified>
</cp:coreProperties>
</file>