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  <p:sldId id="262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0" autoAdjust="0"/>
    <p:restoredTop sz="94643" autoAdjust="0"/>
  </p:normalViewPr>
  <p:slideViewPr>
    <p:cSldViewPr snapToGrid="0" snapToObjects="1">
      <p:cViewPr varScale="1">
        <p:scale>
          <a:sx n="84" d="100"/>
          <a:sy n="84" d="100"/>
        </p:scale>
        <p:origin x="99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6" y="425827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06296" y="1607790"/>
            <a:ext cx="8731408" cy="46648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/>
              <a:t>Week 3</a:t>
            </a:r>
            <a:r>
              <a:rPr lang="en-US" sz="2000" b="1" dirty="0" smtClean="0"/>
              <a:t> </a:t>
            </a:r>
            <a:r>
              <a:rPr lang="en-US" sz="2000" b="1" dirty="0"/>
              <a:t>(May </a:t>
            </a:r>
            <a:r>
              <a:rPr lang="en-US" sz="2000" b="1" dirty="0" smtClean="0"/>
              <a:t>28– June 1, </a:t>
            </a:r>
            <a:r>
              <a:rPr lang="en-US" sz="2000" b="1" dirty="0"/>
              <a:t>2018)</a:t>
            </a:r>
          </a:p>
          <a:p>
            <a:pPr marL="201168" lvl="1" indent="0">
              <a:buNone/>
            </a:pPr>
            <a:endParaRPr lang="en-US" b="1" dirty="0"/>
          </a:p>
          <a:p>
            <a:pPr marL="201168" lvl="1" indent="0">
              <a:buNone/>
            </a:pPr>
            <a:r>
              <a:rPr lang="en-US" b="1" dirty="0"/>
              <a:t>Accomplishments:</a:t>
            </a:r>
          </a:p>
          <a:p>
            <a:pPr lvl="1"/>
            <a:r>
              <a:rPr lang="en-US" sz="1600" dirty="0" smtClean="0"/>
              <a:t>Read a paper about the determination of lead </a:t>
            </a:r>
            <a:r>
              <a:rPr lang="en-US" sz="1600" dirty="0" smtClean="0"/>
              <a:t>with </a:t>
            </a:r>
            <a:r>
              <a:rPr lang="en-US" sz="1600" dirty="0" smtClean="0"/>
              <a:t>copper-based electrochemical </a:t>
            </a:r>
            <a:r>
              <a:rPr lang="en-US" sz="1600" dirty="0" smtClean="0"/>
              <a:t>sensors.</a:t>
            </a:r>
            <a:endParaRPr lang="en-US" sz="1600" dirty="0" smtClean="0"/>
          </a:p>
          <a:p>
            <a:pPr lvl="1"/>
            <a:r>
              <a:rPr lang="en-US" sz="1600" dirty="0" smtClean="0"/>
              <a:t>Learned about different methods for heavy metal </a:t>
            </a:r>
            <a:r>
              <a:rPr lang="en-US" sz="1600" dirty="0" smtClean="0"/>
              <a:t>determination, using </a:t>
            </a:r>
            <a:r>
              <a:rPr lang="en-US" sz="1600" dirty="0"/>
              <a:t>Anodic </a:t>
            </a:r>
            <a:r>
              <a:rPr lang="en-US" sz="1600" dirty="0" smtClean="0"/>
              <a:t>Stripping </a:t>
            </a:r>
            <a:r>
              <a:rPr lang="en-US" sz="1600" dirty="0"/>
              <a:t>V</a:t>
            </a:r>
            <a:r>
              <a:rPr lang="en-US" sz="1600" dirty="0" smtClean="0"/>
              <a:t>oltammetry for this project.</a:t>
            </a:r>
            <a:endParaRPr lang="en-US" sz="1600" dirty="0" smtClean="0"/>
          </a:p>
          <a:p>
            <a:pPr lvl="1"/>
            <a:r>
              <a:rPr lang="en-US" sz="1600" dirty="0" smtClean="0"/>
              <a:t>A heavy metal refers to any metallic element that is toxic or poisonous at low concentrations.</a:t>
            </a:r>
          </a:p>
          <a:p>
            <a:pPr lvl="1"/>
            <a:r>
              <a:rPr lang="en-US" sz="1600" dirty="0" smtClean="0"/>
              <a:t>Created 24 sensors using the screen printing fabrication method.</a:t>
            </a:r>
          </a:p>
          <a:p>
            <a:pPr marL="201168" lvl="1" indent="0">
              <a:buNone/>
            </a:pPr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Problem &amp; </a:t>
            </a:r>
            <a:r>
              <a:rPr lang="en-US" b="1" dirty="0" smtClean="0"/>
              <a:t>Solutions</a:t>
            </a:r>
            <a:endParaRPr lang="en-US" b="1" dirty="0"/>
          </a:p>
          <a:p>
            <a:pPr lvl="1"/>
            <a:r>
              <a:rPr lang="en-US" sz="1600" dirty="0" smtClean="0"/>
              <a:t>No major </a:t>
            </a:r>
            <a:r>
              <a:rPr lang="en-US" sz="1600" dirty="0" smtClean="0"/>
              <a:t>problems this week.</a:t>
            </a:r>
          </a:p>
          <a:p>
            <a:pPr marL="201168" lvl="1" indent="0">
              <a:buNone/>
            </a:pPr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Plans for next week:</a:t>
            </a:r>
          </a:p>
          <a:p>
            <a:pPr lvl="1"/>
            <a:r>
              <a:rPr lang="en-US" sz="1600" dirty="0" smtClean="0"/>
              <a:t>Continue with creating sensors with the screen printing method.</a:t>
            </a:r>
          </a:p>
          <a:p>
            <a:pPr lvl="1"/>
            <a:r>
              <a:rPr lang="en-US" sz="1600" dirty="0" smtClean="0"/>
              <a:t>Test the sensors using the </a:t>
            </a:r>
            <a:r>
              <a:rPr lang="en-US" sz="1600" dirty="0" err="1" smtClean="0"/>
              <a:t>potentiostat</a:t>
            </a:r>
            <a:r>
              <a:rPr lang="en-US" sz="1600" dirty="0" smtClean="0"/>
              <a:t>.</a:t>
            </a:r>
            <a:endParaRPr lang="en-US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90439" y="6436084"/>
            <a:ext cx="43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19588"/>
            <a:ext cx="445994" cy="448571"/>
          </a:xfrm>
          <a:prstGeom prst="rect">
            <a:avLst/>
          </a:prstGeom>
        </p:spPr>
      </p:pic>
      <p:sp>
        <p:nvSpPr>
          <p:cNvPr id="15" name="Başlık Yer Tutucusu 1">
            <a:extLst>
              <a:ext uri="{FF2B5EF4-FFF2-40B4-BE49-F238E27FC236}">
                <a16:creationId xmlns:a16="http://schemas.microsoft.com/office/drawing/2014/main" xmlns="" id="{9F0F4FF8-F89F-43EF-8647-BAEC99D4E49D}"/>
              </a:ext>
            </a:extLst>
          </p:cNvPr>
          <p:cNvSpPr txBox="1">
            <a:spLocks/>
          </p:cNvSpPr>
          <p:nvPr/>
        </p:nvSpPr>
        <p:spPr>
          <a:xfrm>
            <a:off x="1498393" y="178717"/>
            <a:ext cx="6516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Project </a:t>
            </a:r>
            <a:r>
              <a:rPr lang="en-US" sz="1800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#3: </a:t>
            </a:r>
            <a:r>
              <a:rPr lang="en-US" sz="1800" b="1" dirty="0"/>
              <a:t>Low Cost, Ultralow Power Sensor Design and Fabrication for </a:t>
            </a:r>
            <a:r>
              <a:rPr lang="en-US" sz="1800" b="1" dirty="0" err="1"/>
              <a:t>IoT</a:t>
            </a:r>
            <a:r>
              <a:rPr lang="en-US" sz="18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8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8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REU student: 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Mary Broyhill</a:t>
            </a: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Graduate mentors: </a:t>
            </a:r>
            <a:r>
              <a:rPr lang="en-US" sz="1600" b="1" spc="-5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Pawan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Pathak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Faculty mentor(s):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b="1" spc="-5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Hyoung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b="1" spc="-5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Jin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Cho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7" y="500824"/>
            <a:ext cx="4048125" cy="2162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022" y="3274980"/>
            <a:ext cx="3375953" cy="22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125</Words>
  <Application>Microsoft Office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Calibri Light</vt:lpstr>
      <vt:lpstr>Retrospect</vt:lpstr>
      <vt:lpstr>PowerPoint Presentation</vt:lpstr>
      <vt:lpstr>PowerPoint Presentation</vt:lpstr>
    </vt:vector>
  </TitlesOfParts>
  <Company>CECS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UCF IoTREU</dc:creator>
  <cp:lastModifiedBy>Mary Broyhill</cp:lastModifiedBy>
  <cp:revision>38</cp:revision>
  <dcterms:created xsi:type="dcterms:W3CDTF">2017-05-25T21:00:43Z</dcterms:created>
  <dcterms:modified xsi:type="dcterms:W3CDTF">2018-05-31T03:45:10Z</dcterms:modified>
</cp:coreProperties>
</file>