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43" autoAdjust="0"/>
  </p:normalViewPr>
  <p:slideViewPr>
    <p:cSldViewPr snapToGrid="0" snapToObjects="1">
      <p:cViewPr varScale="1">
        <p:scale>
          <a:sx n="84" d="100"/>
          <a:sy n="84" d="100"/>
        </p:scale>
        <p:origin x="99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</a:t>
            </a:r>
            <a:r>
              <a:rPr lang="en-US" sz="2000" b="1" dirty="0" smtClean="0"/>
              <a:t>2 </a:t>
            </a:r>
            <a:r>
              <a:rPr lang="en-US" sz="2000" b="1" dirty="0"/>
              <a:t>(May </a:t>
            </a:r>
            <a:r>
              <a:rPr lang="en-US" sz="2000" b="1" dirty="0" smtClean="0"/>
              <a:t>21– </a:t>
            </a:r>
            <a:r>
              <a:rPr lang="en-US" sz="2000" b="1" dirty="0"/>
              <a:t>May </a:t>
            </a:r>
            <a:r>
              <a:rPr lang="en-US" sz="2000" b="1" dirty="0" smtClean="0"/>
              <a:t>25, </a:t>
            </a:r>
            <a:r>
              <a:rPr lang="en-US" sz="2000" b="1" dirty="0"/>
              <a:t>2018)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 dirty="0" smtClean="0"/>
              <a:t>Used Code Academy to learn about the basics of Java programming.</a:t>
            </a:r>
          </a:p>
          <a:p>
            <a:pPr lvl="1"/>
            <a:r>
              <a:rPr lang="en-US" sz="1600" dirty="0" smtClean="0"/>
              <a:t>Watched a video that showed various </a:t>
            </a:r>
            <a:r>
              <a:rPr lang="en-US" sz="1600" smtClean="0"/>
              <a:t>examples of Java programming.</a:t>
            </a:r>
            <a:endParaRPr lang="en-US" sz="1600" dirty="0" smtClean="0"/>
          </a:p>
          <a:p>
            <a:pPr lvl="1"/>
            <a:r>
              <a:rPr lang="en-US" sz="1600" dirty="0" smtClean="0"/>
              <a:t>Project was switched to a different sensor.</a:t>
            </a:r>
            <a:endParaRPr lang="en-US" sz="1600" dirty="0"/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Problem &amp; Solutions</a:t>
            </a:r>
          </a:p>
          <a:p>
            <a:pPr lvl="1"/>
            <a:r>
              <a:rPr lang="en-US" sz="1600" dirty="0" smtClean="0"/>
              <a:t>Needed to learn Java in order to work the </a:t>
            </a:r>
            <a:r>
              <a:rPr lang="en-US" sz="1600" dirty="0" err="1" smtClean="0"/>
              <a:t>potentiostat</a:t>
            </a:r>
            <a:r>
              <a:rPr lang="en-US" sz="1600" dirty="0" smtClean="0"/>
              <a:t> but the program downloaded for the </a:t>
            </a:r>
            <a:r>
              <a:rPr lang="en-US" sz="1600" dirty="0" err="1" smtClean="0"/>
              <a:t>potentiostat</a:t>
            </a:r>
            <a:r>
              <a:rPr lang="en-US" sz="1600" dirty="0" smtClean="0"/>
              <a:t> was still not working properly.</a:t>
            </a:r>
            <a:endParaRPr lang="en-US" sz="1600" dirty="0" smtClean="0"/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 dirty="0" smtClean="0"/>
              <a:t>Learn more about the specifics for the environmental sensor project.</a:t>
            </a:r>
          </a:p>
          <a:p>
            <a:pPr lvl="1"/>
            <a:r>
              <a:rPr lang="en-US" sz="1600" dirty="0" smtClean="0"/>
              <a:t>Utilize Java programming in order to use the </a:t>
            </a:r>
            <a:r>
              <a:rPr lang="en-US" sz="1600" dirty="0" err="1" smtClean="0"/>
              <a:t>potentiostat</a:t>
            </a:r>
            <a:r>
              <a:rPr lang="en-US" sz="1600" dirty="0" smtClean="0"/>
              <a:t>.</a:t>
            </a:r>
            <a:endParaRPr lang="en-US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:a16="http://schemas.microsoft.com/office/drawing/2014/main" xmlns="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</a:t>
            </a:r>
            <a:r>
              <a:rPr lang="en-US" sz="1800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#3: </a:t>
            </a:r>
            <a:r>
              <a:rPr lang="en-US" sz="1800" b="1" dirty="0"/>
              <a:t>Low Cost, Ultralow Power Sensor Design and Fabrication for </a:t>
            </a:r>
            <a:r>
              <a:rPr lang="en-US" sz="1800" b="1" dirty="0" err="1"/>
              <a:t>IoT</a:t>
            </a:r>
            <a:r>
              <a:rPr lang="en-US" sz="18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8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8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student: 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Mary Broyhill</a:t>
            </a: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mentors: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Pawan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Pathak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mentor(s):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Hyoung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Jin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Cho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120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PowerPoint Presentation</vt:lpstr>
    </vt:vector>
  </TitlesOfParts>
  <Company>CECS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Mary Broyhill</cp:lastModifiedBy>
  <cp:revision>33</cp:revision>
  <dcterms:created xsi:type="dcterms:W3CDTF">2017-05-25T21:00:43Z</dcterms:created>
  <dcterms:modified xsi:type="dcterms:W3CDTF">2018-05-24T19:24:43Z</dcterms:modified>
</cp:coreProperties>
</file>