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6"/>
  </p:notesMasterIdLst>
  <p:sldIdLst>
    <p:sldId id="261" r:id="rId2"/>
    <p:sldId id="264" r:id="rId3"/>
    <p:sldId id="262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6" autoAdjust="0"/>
    <p:restoredTop sz="94671" autoAdjust="0"/>
  </p:normalViewPr>
  <p:slideViewPr>
    <p:cSldViewPr snapToGrid="0" snapToObjects="1">
      <p:cViewPr varScale="1">
        <p:scale>
          <a:sx n="91" d="100"/>
          <a:sy n="91" d="100"/>
        </p:scale>
        <p:origin x="1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5E43-412F-834C-82FF-B5EB931C4000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CE16-1972-B944-8416-BB22D1F2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4.png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Kaley Brindisi </a:t>
            </a:r>
            <a:br>
              <a:rPr lang="en-US" sz="1800" b="1" dirty="0"/>
            </a:br>
            <a:r>
              <a:rPr lang="en-US" sz="1800" dirty="0"/>
              <a:t>Graduate mentor</a:t>
            </a:r>
            <a:r>
              <a:rPr lang="en-US" sz="1800" b="1" dirty="0"/>
              <a:t>: Karla </a:t>
            </a:r>
            <a:r>
              <a:rPr lang="en-US" sz="1800" b="1" dirty="0" err="1"/>
              <a:t>Badillo-Urquiola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" y="375022"/>
            <a:ext cx="1086285" cy="10758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1476" y="1654919"/>
            <a:ext cx="8770394" cy="51151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00000"/>
              </a:lnSpc>
              <a:buNone/>
            </a:pPr>
            <a:r>
              <a:rPr lang="en-US" b="1" dirty="0"/>
              <a:t>Week 5 (June 11 – June 18 2018)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en-US" sz="1600" b="1" dirty="0"/>
              <a:t>Accomplishments: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UI accomplishments: Created persistent bar at the top of the dashboard (displays total number of alerts for the day &amp; links to alert history page), created phone call icon to allow caregiver to contact </a:t>
            </a:r>
            <a:r>
              <a:rPr lang="en-US" sz="1400" dirty="0" err="1"/>
              <a:t>caregivee</a:t>
            </a:r>
            <a:r>
              <a:rPr lang="en-US" sz="1400" dirty="0"/>
              <a:t>, continued implementing/finalizing alerts- added new alert types, worked on alert history page and created new icons</a:t>
            </a:r>
            <a:endParaRPr lang="en-US" sz="1000" dirty="0"/>
          </a:p>
          <a:p>
            <a:pPr lvl="1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1476" y="6523808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19016-9877-364C-9DAC-0298CB24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57" y="3147932"/>
            <a:ext cx="1739326" cy="309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58E20-0E23-D945-A661-EC5C4D42B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349" y="3147932"/>
            <a:ext cx="1788234" cy="3185934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691E148-0898-014C-83B8-17810A21DD65}"/>
              </a:ext>
            </a:extLst>
          </p:cNvPr>
          <p:cNvSpPr/>
          <p:nvPr/>
        </p:nvSpPr>
        <p:spPr>
          <a:xfrm rot="9392256">
            <a:off x="2745223" y="4642177"/>
            <a:ext cx="882340" cy="331470"/>
          </a:xfrm>
          <a:prstGeom prst="right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414E487-E12A-4043-8918-9AFD2D27A35A}"/>
              </a:ext>
            </a:extLst>
          </p:cNvPr>
          <p:cNvSpPr/>
          <p:nvPr/>
        </p:nvSpPr>
        <p:spPr>
          <a:xfrm>
            <a:off x="4977701" y="4314494"/>
            <a:ext cx="1014148" cy="331470"/>
          </a:xfrm>
          <a:prstGeom prst="right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1BE35-A967-FD40-A3C1-367A259A5BCD}"/>
              </a:ext>
            </a:extLst>
          </p:cNvPr>
          <p:cNvSpPr/>
          <p:nvPr/>
        </p:nvSpPr>
        <p:spPr>
          <a:xfrm rot="1246818">
            <a:off x="4828913" y="4822137"/>
            <a:ext cx="1258220" cy="331470"/>
          </a:xfrm>
          <a:prstGeom prst="right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0C0005C-7E52-0740-A940-088FACE3C5D2}"/>
              </a:ext>
            </a:extLst>
          </p:cNvPr>
          <p:cNvSpPr/>
          <p:nvPr/>
        </p:nvSpPr>
        <p:spPr>
          <a:xfrm rot="1880306">
            <a:off x="4282807" y="5196113"/>
            <a:ext cx="1799755" cy="331470"/>
          </a:xfrm>
          <a:prstGeom prst="right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05AB4-B342-5448-B71C-C5E32BA189D3}"/>
              </a:ext>
            </a:extLst>
          </p:cNvPr>
          <p:cNvSpPr txBox="1"/>
          <p:nvPr/>
        </p:nvSpPr>
        <p:spPr>
          <a:xfrm>
            <a:off x="3639584" y="4317662"/>
            <a:ext cx="150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New Alerts in Settings Screen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Kaley Brindisi </a:t>
            </a:r>
            <a:br>
              <a:rPr lang="en-US" sz="1800" b="1" dirty="0"/>
            </a:br>
            <a:r>
              <a:rPr lang="en-US" sz="1800" dirty="0"/>
              <a:t>Graduate mentor</a:t>
            </a:r>
            <a:r>
              <a:rPr lang="en-US" sz="1800" b="1" dirty="0"/>
              <a:t>: Karla </a:t>
            </a:r>
            <a:r>
              <a:rPr lang="en-US" sz="1800" b="1" dirty="0" err="1"/>
              <a:t>Badillo-Urquiola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" y="375022"/>
            <a:ext cx="1086285" cy="107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76" y="6523808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CC1AD70-823C-B942-AC69-7450F8533C8D}"/>
              </a:ext>
            </a:extLst>
          </p:cNvPr>
          <p:cNvGrpSpPr/>
          <p:nvPr/>
        </p:nvGrpSpPr>
        <p:grpSpPr>
          <a:xfrm>
            <a:off x="537757" y="1832105"/>
            <a:ext cx="3608125" cy="3944687"/>
            <a:chOff x="295679" y="1018720"/>
            <a:chExt cx="4217997" cy="45750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B01DDC-05CA-164B-A26E-17D2230B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679" y="1692818"/>
              <a:ext cx="2414246" cy="3900956"/>
            </a:xfrm>
            <a:prstGeom prst="rect">
              <a:avLst/>
            </a:prstGeom>
          </p:spPr>
        </p:pic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72C9B41E-F134-4445-AF54-6C85FFDE7624}"/>
                </a:ext>
              </a:extLst>
            </p:cNvPr>
            <p:cNvSpPr/>
            <p:nvPr/>
          </p:nvSpPr>
          <p:spPr>
            <a:xfrm rot="10800000">
              <a:off x="2611417" y="2097781"/>
              <a:ext cx="424620" cy="316956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D3C4D6-8CFE-EB4D-A26D-B343A305AB20}"/>
                </a:ext>
              </a:extLst>
            </p:cNvPr>
            <p:cNvSpPr txBox="1"/>
            <p:nvPr/>
          </p:nvSpPr>
          <p:spPr>
            <a:xfrm>
              <a:off x="3009291" y="2066359"/>
              <a:ext cx="1504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Persistent Bar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AFC6A4CD-FFF5-5F45-8665-B96F1CE0B142}"/>
                </a:ext>
              </a:extLst>
            </p:cNvPr>
            <p:cNvSpPr/>
            <p:nvPr/>
          </p:nvSpPr>
          <p:spPr>
            <a:xfrm rot="6482080">
              <a:off x="2120806" y="1424441"/>
              <a:ext cx="455978" cy="366471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06804A-7C46-7141-A3A3-8CC8CDD4EF14}"/>
                </a:ext>
              </a:extLst>
            </p:cNvPr>
            <p:cNvSpPr txBox="1"/>
            <p:nvPr/>
          </p:nvSpPr>
          <p:spPr>
            <a:xfrm>
              <a:off x="2232739" y="1018720"/>
              <a:ext cx="1504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Call </a:t>
              </a:r>
              <a:r>
                <a:rPr lang="en-US" sz="1400" dirty="0" err="1"/>
                <a:t>Cargivee</a:t>
              </a:r>
              <a:endParaRPr lang="en-US" sz="14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D5CD74-2712-6146-BB4D-790D3EE3AFA7}"/>
              </a:ext>
            </a:extLst>
          </p:cNvPr>
          <p:cNvGrpSpPr/>
          <p:nvPr/>
        </p:nvGrpSpPr>
        <p:grpSpPr>
          <a:xfrm>
            <a:off x="3892829" y="2413324"/>
            <a:ext cx="2425178" cy="3780008"/>
            <a:chOff x="262641" y="1727931"/>
            <a:chExt cx="2907576" cy="481849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28B07B-EC08-EE40-879B-10B747C1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12" y="1727931"/>
              <a:ext cx="2412902" cy="42225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800EEE-74DD-E843-B27B-B60E3E7DEC1D}"/>
                </a:ext>
              </a:extLst>
            </p:cNvPr>
            <p:cNvSpPr txBox="1"/>
            <p:nvPr/>
          </p:nvSpPr>
          <p:spPr>
            <a:xfrm>
              <a:off x="262641" y="6036396"/>
              <a:ext cx="2907576" cy="51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Alert History Screen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AF84646-BC40-7B40-BE99-8B3003D65212}"/>
              </a:ext>
            </a:extLst>
          </p:cNvPr>
          <p:cNvSpPr txBox="1"/>
          <p:nvPr/>
        </p:nvSpPr>
        <p:spPr>
          <a:xfrm>
            <a:off x="593592" y="5778954"/>
            <a:ext cx="215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New Dashboard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62D67A-7917-C14C-990F-58791833EBCE}"/>
              </a:ext>
            </a:extLst>
          </p:cNvPr>
          <p:cNvSpPr txBox="1"/>
          <p:nvPr/>
        </p:nvSpPr>
        <p:spPr>
          <a:xfrm>
            <a:off x="7038821" y="5776792"/>
            <a:ext cx="153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New Icons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4B6C85-6BF1-794E-96BE-C26F7494F536}"/>
              </a:ext>
            </a:extLst>
          </p:cNvPr>
          <p:cNvGrpSpPr/>
          <p:nvPr/>
        </p:nvGrpSpPr>
        <p:grpSpPr>
          <a:xfrm>
            <a:off x="6448405" y="3564860"/>
            <a:ext cx="2385100" cy="1979406"/>
            <a:chOff x="6671402" y="3422531"/>
            <a:chExt cx="2102176" cy="17277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FDFCC5-1A61-5645-8837-CE172E4C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1701" y="3422531"/>
              <a:ext cx="381000" cy="381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39A1F4-7DD2-AE48-995D-6BF8C25F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3880" y="4769309"/>
              <a:ext cx="381000" cy="38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96683A-2B24-2F4C-966C-64E341A48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3880" y="4088835"/>
              <a:ext cx="381000" cy="38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E6F0BC-BD77-0E43-A296-F83FE33E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972" y="4769309"/>
              <a:ext cx="381000" cy="3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04EC3-425C-484D-A486-2C441958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71402" y="4765554"/>
              <a:ext cx="381000" cy="38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A0E735-9A72-7645-9AAC-AD40AAC4A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92578" y="4095058"/>
              <a:ext cx="381000" cy="38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440ABD-C290-614D-8ECD-6FA997A9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2578" y="4769309"/>
              <a:ext cx="3810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Kaley Brindisi </a:t>
            </a:r>
            <a:br>
              <a:rPr lang="en-US" sz="1800" b="1" dirty="0"/>
            </a:br>
            <a:r>
              <a:rPr lang="en-US" sz="1800" dirty="0"/>
              <a:t>Graduate mentor</a:t>
            </a:r>
            <a:r>
              <a:rPr lang="en-US" sz="1800" b="1" dirty="0"/>
              <a:t>: Karla </a:t>
            </a:r>
            <a:r>
              <a:rPr lang="en-US" sz="1800" b="1" dirty="0" err="1"/>
              <a:t>Badillo-Urquiola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" y="375022"/>
            <a:ext cx="1086285" cy="107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76" y="6523808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C4E3D-D9B4-2340-ABBD-50E47BA6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172" y="1803211"/>
            <a:ext cx="1952774" cy="3711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133B67-4DFF-AA46-AD59-A45441B07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360" y="1803212"/>
            <a:ext cx="1931124" cy="3711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1AFD05-A1BA-164A-A10C-DD4AF2F4C6BF}"/>
              </a:ext>
            </a:extLst>
          </p:cNvPr>
          <p:cNvSpPr txBox="1"/>
          <p:nvPr/>
        </p:nvSpPr>
        <p:spPr>
          <a:xfrm>
            <a:off x="0" y="56589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Dashboard when an alert is first presented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2214A1-6C5B-3949-BB18-C959C4A623CF}"/>
              </a:ext>
            </a:extLst>
          </p:cNvPr>
          <p:cNvSpPr txBox="1"/>
          <p:nvPr/>
        </p:nvSpPr>
        <p:spPr>
          <a:xfrm>
            <a:off x="667987" y="2347942"/>
            <a:ext cx="150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 means </a:t>
            </a:r>
          </a:p>
          <a:p>
            <a:r>
              <a:rPr lang="en-US" sz="1400" dirty="0"/>
              <a:t>past alert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1FE60-F612-FC42-8D3F-1DB19BE24497}"/>
              </a:ext>
            </a:extLst>
          </p:cNvPr>
          <p:cNvSpPr txBox="1"/>
          <p:nvPr/>
        </p:nvSpPr>
        <p:spPr>
          <a:xfrm>
            <a:off x="4498258" y="2347942"/>
            <a:ext cx="125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Red means current alert</a:t>
            </a:r>
          </a:p>
        </p:txBody>
      </p:sp>
    </p:spTree>
    <p:extLst>
      <p:ext uri="{BB962C8B-B14F-4D97-AF65-F5344CB8AC3E}">
        <p14:creationId xmlns:p14="http://schemas.microsoft.com/office/powerpoint/2010/main" val="281046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Kaley Brindisi </a:t>
            </a:r>
            <a:br>
              <a:rPr lang="en-US" sz="1800" b="1" dirty="0"/>
            </a:br>
            <a:r>
              <a:rPr lang="en-US" sz="1800" dirty="0"/>
              <a:t>Graduate mentor</a:t>
            </a:r>
            <a:r>
              <a:rPr lang="en-US" sz="1800" b="1" dirty="0"/>
              <a:t>: Karla </a:t>
            </a:r>
            <a:r>
              <a:rPr lang="en-US" sz="1800" b="1" dirty="0" err="1"/>
              <a:t>Badillo-Urquiola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" y="375022"/>
            <a:ext cx="1086285" cy="10758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1476" y="1582739"/>
            <a:ext cx="8770394" cy="46948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50000"/>
              </a:lnSpc>
              <a:buNone/>
            </a:pPr>
            <a:r>
              <a:rPr lang="en-US" b="1" dirty="0"/>
              <a:t>Week 5 (June 11 – June 18 2018)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en-US" sz="1600" b="1" dirty="0"/>
              <a:t>Accomplishments: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iOS Accomplishments- fixed total steps on dashboard (steps intraday was reporting a different number than total steps in Fitbit API), made refresh smoother transition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Android Accomplishments- fixed error that caused app to crash on certain devices and not others, updated the alert settings to look the same as iOS, created app icon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Worked on midterm report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Called 30 people and emailed 40 people to participate in user study 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en-US" sz="1600" b="1" dirty="0"/>
              <a:t>Problems &amp; Solutions: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Not many people agreeing to the user study- need to recruit more people 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en-US" sz="1600" b="1" dirty="0"/>
              <a:t>Plans for next week: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Recruit more people- look into different places to contact for participants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Finalize application for user study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Finish midterm report</a:t>
            </a:r>
          </a:p>
          <a:p>
            <a:pPr marL="201168" lvl="1" indent="0">
              <a:buNone/>
            </a:pPr>
            <a:endParaRPr lang="en-US" sz="1400" dirty="0"/>
          </a:p>
          <a:p>
            <a:pPr marL="384048" lvl="2" indent="0">
              <a:buNone/>
            </a:pPr>
            <a:endParaRPr lang="en-US" sz="1000" dirty="0"/>
          </a:p>
          <a:p>
            <a:pPr lvl="1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1476" y="6523808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1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692</TotalTime>
  <Words>311</Words>
  <Application>Microsoft Macintosh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Helvetica Neue</vt:lpstr>
      <vt:lpstr>Retrospect</vt:lpstr>
      <vt:lpstr>Project 9: Investigating User Benefits and Risks Associated with IoT use REU Student: Kaley Brindisi  Graduate mentor: Karla Badillo-Urquiola  Faculty Mentor(s): Dr. Wisniewski </vt:lpstr>
      <vt:lpstr>Project 9: Investigating User Benefits and Risks Associated with IoT use REU Student: Kaley Brindisi  Graduate mentor: Karla Badillo-Urquiola  Faculty Mentor(s): Dr. Wisniewski </vt:lpstr>
      <vt:lpstr>Project 9: Investigating User Benefits and Risks Associated with IoT use REU Student: Kaley Brindisi  Graduate mentor: Karla Badillo-Urquiola  Faculty Mentor(s): Dr. Wisniewski </vt:lpstr>
      <vt:lpstr>Project 9: Investigating User Benefits and Risks Associated with IoT use REU Student: Kaley Brindisi  Graduate mentor: Karla Badillo-Urquiola  Faculty Mentor(s): Dr. Wisniewski </vt:lpstr>
    </vt:vector>
  </TitlesOfParts>
  <Company>CECS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9: Investigating User Benefits and Risks Associated with IoT use  REU Student: Joseph Prause Graduate mentors: Arup Ghosh Faculty Mentor(s): Dr. Wisniewski and Dr. Turgut</dc:title>
  <dc:creator>Joe Prause</dc:creator>
  <cp:lastModifiedBy>Brindisi, Kaley</cp:lastModifiedBy>
  <cp:revision>32</cp:revision>
  <dcterms:created xsi:type="dcterms:W3CDTF">2017-05-25T21:00:43Z</dcterms:created>
  <dcterms:modified xsi:type="dcterms:W3CDTF">2018-06-15T13:19:40Z</dcterms:modified>
</cp:coreProperties>
</file>