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94671" autoAdjust="0"/>
  </p:normalViewPr>
  <p:slideViewPr>
    <p:cSldViewPr snapToGrid="0" snapToObjects="1">
      <p:cViewPr varScale="1">
        <p:scale>
          <a:sx n="91" d="100"/>
          <a:sy n="91" d="100"/>
        </p:scale>
        <p:origin x="9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1 (May 14- May 21 2018)</a:t>
            </a:r>
          </a:p>
          <a:p>
            <a:pPr marL="201168" lvl="1" indent="0">
              <a:buNone/>
            </a:pPr>
            <a:r>
              <a:rPr lang="en-US" sz="2400" b="1" dirty="0"/>
              <a:t>Accomplishments:</a:t>
            </a:r>
          </a:p>
          <a:p>
            <a:pPr lvl="1"/>
            <a:r>
              <a:rPr lang="en-US" sz="2000" dirty="0"/>
              <a:t>Completed CITI Training online (required because my research involves human participants)</a:t>
            </a:r>
          </a:p>
          <a:p>
            <a:pPr lvl="1"/>
            <a:r>
              <a:rPr lang="en-US" sz="2000" dirty="0"/>
              <a:t>Met with Faculty and Graduate mentors to learn about the project/ research</a:t>
            </a:r>
          </a:p>
          <a:p>
            <a:pPr lvl="1"/>
            <a:r>
              <a:rPr lang="en-US" sz="2000" dirty="0"/>
              <a:t>Started learning about the Swift language used in iOS app development</a:t>
            </a:r>
          </a:p>
          <a:p>
            <a:pPr lvl="1"/>
            <a:r>
              <a:rPr lang="en-US" sz="2000" dirty="0"/>
              <a:t>Created tentative schedule for the next 9 weeks </a:t>
            </a:r>
          </a:p>
          <a:p>
            <a:pPr lvl="1"/>
            <a:r>
              <a:rPr lang="en-US" sz="2000" dirty="0"/>
              <a:t>Set up weekly work sessions for group work and meetings for project updates </a:t>
            </a:r>
          </a:p>
          <a:p>
            <a:pPr lvl="1"/>
            <a:r>
              <a:rPr lang="en-US" sz="2000" dirty="0"/>
              <a:t>Began researching security risks/concerns associated with </a:t>
            </a:r>
            <a:r>
              <a:rPr lang="en-US" sz="2000" dirty="0" err="1"/>
              <a:t>IoT</a:t>
            </a:r>
            <a:r>
              <a:rPr lang="en-US" sz="2000" dirty="0"/>
              <a:t> device usage </a:t>
            </a:r>
          </a:p>
          <a:p>
            <a:pPr marL="201168" lvl="1" indent="0">
              <a:buNone/>
            </a:pPr>
            <a:r>
              <a:rPr lang="en-US" sz="2400" b="1" dirty="0"/>
              <a:t>Problems &amp; Solutions: </a:t>
            </a:r>
          </a:p>
          <a:p>
            <a:pPr lvl="1"/>
            <a:r>
              <a:rPr lang="en-US" sz="2000" dirty="0"/>
              <a:t>No NID account so I cannot obtain an </a:t>
            </a:r>
            <a:r>
              <a:rPr lang="en-US" sz="2000" dirty="0" err="1"/>
              <a:t>iRIS</a:t>
            </a:r>
            <a:r>
              <a:rPr lang="en-US" sz="2000" dirty="0"/>
              <a:t> account- needed for my project </a:t>
            </a:r>
          </a:p>
          <a:p>
            <a:pPr lvl="1"/>
            <a:r>
              <a:rPr lang="en-US" sz="2000" dirty="0"/>
              <a:t>Haven’t worked with Swift computer language before- will continue to research and learn about the language </a:t>
            </a:r>
            <a:endParaRPr lang="en-US" sz="1100" dirty="0"/>
          </a:p>
          <a:p>
            <a:pPr marL="201168" lvl="1" indent="0">
              <a:buNone/>
            </a:pPr>
            <a:r>
              <a:rPr lang="en-US" sz="2400" b="1" dirty="0"/>
              <a:t>Plans for next week:</a:t>
            </a:r>
          </a:p>
          <a:p>
            <a:pPr lvl="1"/>
            <a:r>
              <a:rPr lang="en-US" sz="2000" dirty="0"/>
              <a:t>Continue to work on developing and fixing the app for Android and iOS</a:t>
            </a:r>
          </a:p>
          <a:p>
            <a:pPr lvl="1"/>
            <a:r>
              <a:rPr lang="en-US" sz="2000" dirty="0"/>
              <a:t>Continue research on security risks/ concerns with </a:t>
            </a:r>
            <a:r>
              <a:rPr lang="en-US" sz="2000" dirty="0" err="1"/>
              <a:t>IoT</a:t>
            </a:r>
            <a:r>
              <a:rPr lang="en-US" sz="2000" dirty="0"/>
              <a:t> devices </a:t>
            </a:r>
          </a:p>
          <a:p>
            <a:pPr lvl="1"/>
            <a:r>
              <a:rPr lang="en-US" sz="2000" dirty="0"/>
              <a:t>Get access for </a:t>
            </a:r>
            <a:r>
              <a:rPr lang="en-US" sz="2000" dirty="0" err="1"/>
              <a:t>iRIS</a:t>
            </a:r>
            <a:r>
              <a:rPr lang="en-US" sz="2000" dirty="0"/>
              <a:t> account</a:t>
            </a:r>
          </a:p>
          <a:p>
            <a:pPr lvl="1"/>
            <a:r>
              <a:rPr lang="en-US" sz="2000" dirty="0"/>
              <a:t>Research the differences between the technical implementations between the two platforms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75581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#</a:t>
            </a:r>
            <a:r>
              <a:rPr lang="en-US" sz="1800" dirty="0"/>
              <a:t>9: </a:t>
            </a:r>
            <a:r>
              <a:rPr lang="en-US" sz="1800" dirty="0">
                <a:latin typeface="Helvetica Neue"/>
              </a:rPr>
              <a:t>Investigating User Benefits and Risks Associated with </a:t>
            </a:r>
            <a:r>
              <a:rPr lang="en-US" sz="1800" dirty="0" err="1">
                <a:latin typeface="Helvetica Neue"/>
              </a:rPr>
              <a:t>IoT</a:t>
            </a:r>
            <a:r>
              <a:rPr lang="en-US" sz="1800" dirty="0">
                <a:latin typeface="Helvetica Neue"/>
              </a:rPr>
              <a:t> use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dirty="0"/>
              <a:t>REU Student: </a:t>
            </a:r>
            <a:r>
              <a:rPr lang="en-US" sz="1600" b="1" dirty="0"/>
              <a:t>Kaley Brindisi </a:t>
            </a:r>
            <a:br>
              <a:rPr lang="en-US" sz="1600" b="1" dirty="0"/>
            </a:br>
            <a:r>
              <a:rPr lang="en-US" sz="1600" dirty="0"/>
              <a:t>Graduate mentor</a:t>
            </a:r>
            <a:r>
              <a:rPr lang="en-US" sz="1600" b="1" dirty="0"/>
              <a:t>: Karla </a:t>
            </a:r>
            <a:r>
              <a:rPr lang="en-US" sz="1600" b="1" dirty="0" err="1"/>
              <a:t>Badillo-Urquiola</a:t>
            </a:r>
            <a:r>
              <a:rPr lang="en-US" sz="1600" b="1" dirty="0"/>
              <a:t> </a:t>
            </a:r>
            <a:br>
              <a:rPr lang="en-US" sz="1600" dirty="0"/>
            </a:br>
            <a:r>
              <a:rPr lang="en-US" sz="1600" dirty="0"/>
              <a:t>Faculty Mentor(s):</a:t>
            </a:r>
            <a:r>
              <a:rPr lang="en-US" sz="1600" b="1" dirty="0"/>
              <a:t> Dr. Wisniewski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180</Words>
  <Application>Microsoft Macintosh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Helvetica Neue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Brindisi, Kaley</cp:lastModifiedBy>
  <cp:revision>28</cp:revision>
  <dcterms:created xsi:type="dcterms:W3CDTF">2017-05-25T21:00:43Z</dcterms:created>
  <dcterms:modified xsi:type="dcterms:W3CDTF">2018-05-31T17:06:40Z</dcterms:modified>
</cp:coreProperties>
</file>