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704" autoAdjust="0"/>
  </p:normalViewPr>
  <p:slideViewPr>
    <p:cSldViewPr snapToGrid="0" snapToObjects="1">
      <p:cViewPr varScale="1">
        <p:scale>
          <a:sx n="85" d="100"/>
          <a:sy n="85" d="100"/>
        </p:scale>
        <p:origin x="12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</a:t>
            </a:r>
            <a:r>
              <a:rPr lang="en-US" sz="2000" b="1" dirty="0"/>
              <a:t>9</a:t>
            </a:r>
            <a:r>
              <a:rPr lang="en-US" sz="2000" b="1" dirty="0" smtClean="0"/>
              <a:t> </a:t>
            </a:r>
            <a:r>
              <a:rPr lang="en-US" sz="2000" b="1" dirty="0" smtClean="0"/>
              <a:t>(July 9 – July 16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</a:t>
            </a:r>
            <a:r>
              <a:rPr lang="en-US" b="1" dirty="0" smtClean="0"/>
              <a:t>:</a:t>
            </a:r>
          </a:p>
          <a:p>
            <a:pPr lvl="1"/>
            <a:r>
              <a:rPr lang="en-US" sz="1600" dirty="0" smtClean="0"/>
              <a:t>Created a two-layer Long Short-Term Memory network (LSTM) and received 90% accuracy with UMass dataset</a:t>
            </a:r>
            <a:endParaRPr lang="en-US" sz="1600" dirty="0"/>
          </a:p>
          <a:p>
            <a:pPr lvl="1"/>
            <a:r>
              <a:rPr lang="en-US" sz="1600" dirty="0" smtClean="0"/>
              <a:t>Set up temperature and humidity sensors for smart home</a:t>
            </a:r>
          </a:p>
          <a:p>
            <a:pPr lvl="1"/>
            <a:r>
              <a:rPr lang="en-US" sz="1600" dirty="0" smtClean="0"/>
              <a:t>Created program to automated data collection</a:t>
            </a:r>
          </a:p>
          <a:p>
            <a:pPr marL="201168" lvl="1" indent="0">
              <a:buNone/>
            </a:pPr>
            <a:r>
              <a:rPr lang="en-US" b="1" dirty="0" smtClean="0"/>
              <a:t>Problem </a:t>
            </a:r>
            <a:r>
              <a:rPr lang="en-US" b="1" dirty="0" smtClean="0"/>
              <a:t>&amp; Solutions</a:t>
            </a:r>
          </a:p>
          <a:p>
            <a:pPr lvl="1"/>
            <a:r>
              <a:rPr lang="en-US" sz="1600" smtClean="0"/>
              <a:t>No problems</a:t>
            </a:r>
            <a:endParaRPr lang="en-US" sz="1600" dirty="0" smtClean="0"/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Plans </a:t>
            </a:r>
            <a:r>
              <a:rPr lang="en-US" b="1" dirty="0" smtClean="0"/>
              <a:t>for next week:</a:t>
            </a:r>
          </a:p>
          <a:p>
            <a:pPr lvl="1"/>
            <a:r>
              <a:rPr lang="en-US" sz="1600" dirty="0" smtClean="0"/>
              <a:t>Finish poster presentation</a:t>
            </a:r>
          </a:p>
          <a:p>
            <a:pPr lvl="1"/>
            <a:r>
              <a:rPr lang="en-US" sz="1600" dirty="0" smtClean="0"/>
              <a:t>Finish report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=""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</a:t>
            </a:r>
            <a:r>
              <a:rPr lang="en-US" sz="1800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1: </a:t>
            </a:r>
            <a:r>
              <a:rPr lang="en-US" sz="1800" spc="-50" dirty="0" smtClean="0">
                <a:solidFill>
                  <a:srgbClr val="000000"/>
                </a:solidFill>
                <a:latin typeface="Helvetica Neue"/>
              </a:rPr>
              <a:t>Smart Home</a:t>
            </a:r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Jason Ling</a:t>
            </a: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Safa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Bacanli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/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Damla</a:t>
            </a:r>
            <a:r>
              <a:rPr lang="en-US" sz="1600" b="1" spc="-5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Turgut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74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Jason Ling</cp:lastModifiedBy>
  <cp:revision>53</cp:revision>
  <dcterms:created xsi:type="dcterms:W3CDTF">2017-05-25T21:00:43Z</dcterms:created>
  <dcterms:modified xsi:type="dcterms:W3CDTF">2018-07-13T13:06:42Z</dcterms:modified>
</cp:coreProperties>
</file>