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71" autoAdjust="0"/>
  </p:normalViewPr>
  <p:slideViewPr>
    <p:cSldViewPr snapToGrid="0" snapToObjects="1">
      <p:cViewPr varScale="1">
        <p:scale>
          <a:sx n="104" d="100"/>
          <a:sy n="104" d="100"/>
        </p:scale>
        <p:origin x="86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6/29/18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6/29/18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6/29/18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6/29/18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</a:t>
            </a:r>
            <a:r>
              <a:rPr lang="en-US" sz="2000" b="1" dirty="0"/>
              <a:t>7</a:t>
            </a:r>
            <a:r>
              <a:rPr lang="en-US" sz="2000" b="1" dirty="0" smtClean="0"/>
              <a:t> </a:t>
            </a:r>
            <a:r>
              <a:rPr lang="en-US" sz="2000" b="1" dirty="0" smtClean="0"/>
              <a:t>(June </a:t>
            </a:r>
            <a:r>
              <a:rPr lang="en-US" sz="2000" b="1" dirty="0" smtClean="0"/>
              <a:t>25 – July 2 </a:t>
            </a:r>
            <a:r>
              <a:rPr lang="en-US" sz="2000" b="1" dirty="0"/>
              <a:t>2018)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 dirty="0" smtClean="0"/>
              <a:t>Attached relay to fan and can control it with raspberry pi</a:t>
            </a:r>
            <a:endParaRPr lang="en-US" sz="1600" dirty="0" smtClean="0"/>
          </a:p>
          <a:p>
            <a:pPr lvl="1"/>
            <a:r>
              <a:rPr lang="en-US" sz="1600" dirty="0" smtClean="0"/>
              <a:t>Obtained 90% training and testing accuracy on subset of UMass dataset</a:t>
            </a:r>
            <a:endParaRPr lang="en-US" sz="1600" dirty="0" smtClean="0"/>
          </a:p>
          <a:p>
            <a:pPr lvl="1"/>
            <a:r>
              <a:rPr lang="en-US" sz="1600" dirty="0" smtClean="0"/>
              <a:t>Finished building smart home</a:t>
            </a:r>
          </a:p>
          <a:p>
            <a:pPr lvl="1"/>
            <a:r>
              <a:rPr lang="en-US" sz="1600" dirty="0" smtClean="0"/>
              <a:t>Started training fully-connected neural network with the entire dataset on Google </a:t>
            </a:r>
            <a:r>
              <a:rPr lang="en-US" sz="1600" dirty="0" err="1" smtClean="0"/>
              <a:t>Colaboratory</a:t>
            </a:r>
            <a:endParaRPr lang="en-US" sz="1600" dirty="0" smtClean="0"/>
          </a:p>
          <a:p>
            <a:pPr lvl="1"/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Problem &amp; Solutions</a:t>
            </a:r>
          </a:p>
          <a:p>
            <a:pPr lvl="1"/>
            <a:r>
              <a:rPr lang="en-US" sz="1600" dirty="0" smtClean="0"/>
              <a:t>Problem</a:t>
            </a:r>
            <a:r>
              <a:rPr lang="en-US" sz="1600" dirty="0" smtClean="0"/>
              <a:t>: Obtaining only around 60% accuracy with the entire UMass dataset &amp; Solution: Keep adjusting parameters</a:t>
            </a: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 dirty="0" smtClean="0"/>
              <a:t>Get highest possible accuracy with a fully-connected neural network</a:t>
            </a:r>
          </a:p>
          <a:p>
            <a:pPr lvl="1"/>
            <a:r>
              <a:rPr lang="en-US" sz="1600" dirty="0" smtClean="0"/>
              <a:t>Train neural network with the data we collect from our smart home</a:t>
            </a:r>
          </a:p>
          <a:p>
            <a:pPr lvl="1"/>
            <a:endParaRPr lang="en-US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:a16="http://schemas.microsoft.com/office/drawing/2014/main" xmlns="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</a:t>
            </a:r>
            <a:r>
              <a:rPr lang="en-US" sz="1800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1: </a:t>
            </a:r>
            <a:r>
              <a:rPr lang="en-US" sz="1800" spc="-50" dirty="0" smtClean="0">
                <a:solidFill>
                  <a:srgbClr val="000000"/>
                </a:solidFill>
                <a:latin typeface="Helvetica Neue"/>
              </a:rPr>
              <a:t>Smart Home</a:t>
            </a:r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student: 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Jason Ling</a:t>
            </a: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mentors: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Safa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Bacanli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mentor(s):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Damla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Turgut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113</Words>
  <Application>Microsoft Macintosh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Helvetica Neue</vt:lpstr>
      <vt:lpstr>Retrospect</vt:lpstr>
      <vt:lpstr>PowerPoint Presentation</vt:lpstr>
    </vt:vector>
  </TitlesOfParts>
  <Company>CECS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Jason Ling</cp:lastModifiedBy>
  <cp:revision>43</cp:revision>
  <dcterms:created xsi:type="dcterms:W3CDTF">2017-05-25T21:00:43Z</dcterms:created>
  <dcterms:modified xsi:type="dcterms:W3CDTF">2018-06-29T12:51:23Z</dcterms:modified>
</cp:coreProperties>
</file>