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33" autoAdjust="0"/>
  </p:normalViewPr>
  <p:slideViewPr>
    <p:cSldViewPr snapToGrid="0" snapToObjects="1">
      <p:cViewPr varScale="1">
        <p:scale>
          <a:sx n="90" d="100"/>
          <a:sy n="90" d="100"/>
        </p:scale>
        <p:origin x="1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 dirty="0" smtClean="0"/>
              <a:t>5 </a:t>
            </a:r>
            <a:r>
              <a:rPr lang="en-US" sz="2000" b="1" dirty="0" smtClean="0"/>
              <a:t>(June </a:t>
            </a:r>
            <a:r>
              <a:rPr lang="en-US" sz="2000" b="1" dirty="0" smtClean="0"/>
              <a:t>11 </a:t>
            </a:r>
            <a:r>
              <a:rPr lang="en-US" sz="2000" b="1" dirty="0"/>
              <a:t>– </a:t>
            </a:r>
            <a:r>
              <a:rPr lang="en-US" sz="2000" b="1" dirty="0" smtClean="0"/>
              <a:t>June </a:t>
            </a:r>
            <a:r>
              <a:rPr lang="en-US" sz="2000" b="1" dirty="0" smtClean="0"/>
              <a:t>18,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 smtClean="0"/>
              <a:t>Successfully able to control windows with motors</a:t>
            </a:r>
            <a:endParaRPr lang="en-US" sz="1600" dirty="0" smtClean="0"/>
          </a:p>
          <a:p>
            <a:pPr lvl="1"/>
            <a:r>
              <a:rPr lang="en-US" sz="1600" dirty="0" smtClean="0"/>
              <a:t>Modified heating lamp code to turn on and off with a 0 or 1 instead of a button</a:t>
            </a:r>
            <a:endParaRPr lang="en-US" sz="1600" dirty="0" smtClean="0"/>
          </a:p>
          <a:p>
            <a:pPr lvl="1"/>
            <a:r>
              <a:rPr lang="en-US" sz="1600" dirty="0" smtClean="0"/>
              <a:t>Trained the UMass Smart </a:t>
            </a:r>
            <a:r>
              <a:rPr lang="en-US" sz="1600" dirty="0"/>
              <a:t>H</a:t>
            </a:r>
            <a:r>
              <a:rPr lang="en-US" sz="1600" dirty="0" smtClean="0"/>
              <a:t>ome dataset with a 3-layer neural network</a:t>
            </a:r>
            <a:endParaRPr lang="en-US" sz="1600" dirty="0"/>
          </a:p>
          <a:p>
            <a:pPr lvl="1"/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 smtClean="0"/>
              <a:t>Problem: Motor would </a:t>
            </a:r>
            <a:r>
              <a:rPr lang="en-US" sz="1600" smtClean="0"/>
              <a:t>randomly twitch</a:t>
            </a:r>
            <a:endParaRPr lang="en-US" sz="1600" dirty="0" smtClean="0"/>
          </a:p>
          <a:p>
            <a:pPr lvl="1"/>
            <a:r>
              <a:rPr lang="en-US" sz="1600" dirty="0" smtClean="0"/>
              <a:t>Solution: Send a 5V pulse for different amounts of time to move the motor instead of using a library function</a:t>
            </a:r>
            <a:endParaRPr lang="en-US" sz="1600" dirty="0"/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Complete midterm </a:t>
            </a:r>
            <a:r>
              <a:rPr lang="en-US" sz="1600" dirty="0" smtClean="0"/>
              <a:t>report</a:t>
            </a:r>
          </a:p>
          <a:p>
            <a:pPr lvl="1"/>
            <a:r>
              <a:rPr lang="en-US" sz="1600" dirty="0" smtClean="0"/>
              <a:t>Complete smart home and begin the collection of a dataset</a:t>
            </a:r>
            <a:endParaRPr lang="en-US" sz="1600" dirty="0" smtClean="0"/>
          </a:p>
          <a:p>
            <a:pPr lvl="1"/>
            <a:r>
              <a:rPr lang="en-US" sz="1600" dirty="0" smtClean="0"/>
              <a:t>Begin creating a recurrent neural network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=""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1: </a:t>
            </a:r>
            <a:r>
              <a:rPr lang="en-US" sz="1800" spc="-50" dirty="0" smtClean="0">
                <a:solidFill>
                  <a:srgbClr val="000000"/>
                </a:solidFill>
                <a:latin typeface="Helvetica Neue"/>
              </a:rPr>
              <a:t>Smart Home</a:t>
            </a: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Jason Ling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Damla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117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Jason Ling</cp:lastModifiedBy>
  <cp:revision>40</cp:revision>
  <dcterms:created xsi:type="dcterms:W3CDTF">2017-05-25T21:00:43Z</dcterms:created>
  <dcterms:modified xsi:type="dcterms:W3CDTF">2018-06-15T03:54:16Z</dcterms:modified>
</cp:coreProperties>
</file>