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33" autoAdjust="0"/>
  </p:normalViewPr>
  <p:slideViewPr>
    <p:cSldViewPr snapToGrid="0" snapToObjects="1">
      <p:cViewPr varScale="1">
        <p:scale>
          <a:sx n="90" d="100"/>
          <a:sy n="90" d="100"/>
        </p:scale>
        <p:origin x="1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</a:t>
            </a:r>
            <a:r>
              <a:rPr lang="en-US" sz="2000" b="1" dirty="0"/>
              <a:t>3</a:t>
            </a:r>
            <a:r>
              <a:rPr lang="en-US" sz="2000" b="1" dirty="0" smtClean="0"/>
              <a:t> </a:t>
            </a:r>
            <a:r>
              <a:rPr lang="en-US" sz="2000" b="1" dirty="0"/>
              <a:t>(May </a:t>
            </a:r>
            <a:r>
              <a:rPr lang="en-US" sz="2000" b="1" dirty="0" smtClean="0"/>
              <a:t>28 </a:t>
            </a:r>
            <a:r>
              <a:rPr lang="en-US" sz="2000" b="1" dirty="0"/>
              <a:t>– </a:t>
            </a:r>
            <a:r>
              <a:rPr lang="en-US" sz="2000" b="1" dirty="0" smtClean="0"/>
              <a:t>June 4,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 smtClean="0"/>
              <a:t>Created a program to control an LED light with a button (Raspberry Pi)</a:t>
            </a:r>
            <a:endParaRPr lang="en-US" sz="1600" dirty="0" smtClean="0"/>
          </a:p>
          <a:p>
            <a:pPr lvl="1"/>
            <a:r>
              <a:rPr lang="en-US" sz="1600" dirty="0" smtClean="0"/>
              <a:t>Created a program to control a heating lamp through relay (Raspberry Pi)</a:t>
            </a:r>
            <a:endParaRPr lang="en-US" sz="1600" dirty="0" smtClean="0"/>
          </a:p>
          <a:p>
            <a:pPr lvl="1"/>
            <a:r>
              <a:rPr lang="en-US" sz="1600" dirty="0" smtClean="0"/>
              <a:t>Created a program to control a motor (Raspberry Pi)</a:t>
            </a:r>
          </a:p>
          <a:p>
            <a:pPr lvl="1"/>
            <a:r>
              <a:rPr lang="en-US" sz="1600" dirty="0" smtClean="0"/>
              <a:t>Continued to learn more about neural networks through different tutorials online</a:t>
            </a:r>
            <a:endParaRPr lang="en-US" sz="1600" dirty="0"/>
          </a:p>
          <a:p>
            <a:pPr lvl="1"/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 smtClean="0"/>
              <a:t>No problems</a:t>
            </a:r>
            <a:endParaRPr lang="en-US" sz="1600" dirty="0"/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 smtClean="0"/>
              <a:t>Merge separate python files into one to make a library</a:t>
            </a:r>
          </a:p>
          <a:p>
            <a:pPr lvl="1"/>
            <a:r>
              <a:rPr lang="en-US" sz="1600" dirty="0" smtClean="0"/>
              <a:t>Create a smart home and start collecting data</a:t>
            </a:r>
          </a:p>
          <a:p>
            <a:pPr lvl="1"/>
            <a:r>
              <a:rPr lang="en-US" sz="1600" dirty="0"/>
              <a:t>Continue to learn about neural networks to figure out how to model the data we will </a:t>
            </a:r>
            <a:r>
              <a:rPr lang="en-US" sz="1600" dirty="0" smtClean="0"/>
              <a:t>collect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=""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spc="-50" dirty="0" smtClean="0">
                <a:solidFill>
                  <a:srgbClr val="000000"/>
                </a:solidFill>
                <a:latin typeface="Helvetica Neue"/>
              </a:rPr>
              <a:t>Smart Home</a:t>
            </a: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Jason Ling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Safa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Bacanli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Damla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Turgut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122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Jason Ling</cp:lastModifiedBy>
  <cp:revision>35</cp:revision>
  <dcterms:created xsi:type="dcterms:W3CDTF">2017-05-25T21:00:43Z</dcterms:created>
  <dcterms:modified xsi:type="dcterms:W3CDTF">2018-05-30T20:50:57Z</dcterms:modified>
</cp:coreProperties>
</file>