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sldIdLst>
    <p:sldId id="261"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20" autoAdjust="0"/>
    <p:restoredTop sz="94643" autoAdjust="0"/>
  </p:normalViewPr>
  <p:slideViewPr>
    <p:cSldViewPr snapToGrid="0" snapToObjects="1">
      <p:cViewPr varScale="1">
        <p:scale>
          <a:sx n="90" d="100"/>
          <a:sy n="90" d="100"/>
        </p:scale>
        <p:origin x="1264"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tableStyles" Target="tableStyles.xml" /><Relationship Id="rId5" Type="http://schemas.openxmlformats.org/officeDocument/2006/relationships/theme" Target="theme/theme1.xml" /><Relationship Id="rId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40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6/21/2018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2349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573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359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10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78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6/21/2018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7705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6/21/2018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8159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6/21/2018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6" name="Straight Connector 5"/>
          <p:cNvCxnSpPr/>
          <p:nvPr userDrawn="1"/>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99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6/21/2018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0" name="Straight Connector 9"/>
          <p:cNvCxnSpPr/>
          <p:nvPr userDrawn="1"/>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694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6/21/2018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2132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6/21/2018</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3233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1.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6/21/2018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705857" y="6419161"/>
            <a:ext cx="403418" cy="405750"/>
          </a:xfrm>
          <a:prstGeom prst="rect">
            <a:avLst/>
          </a:prstGeom>
        </p:spPr>
      </p:pic>
      <p:sp>
        <p:nvSpPr>
          <p:cNvPr id="12" name="TextBox 11"/>
          <p:cNvSpPr txBox="1"/>
          <p:nvPr userDrawn="1"/>
        </p:nvSpPr>
        <p:spPr>
          <a:xfrm>
            <a:off x="110040" y="6519237"/>
            <a:ext cx="6121472" cy="246221"/>
          </a:xfrm>
          <a:prstGeom prst="rect">
            <a:avLst/>
          </a:prstGeom>
          <a:noFill/>
        </p:spPr>
        <p:txBody>
          <a:bodyPr wrap="square" rtlCol="0">
            <a:spAutoFit/>
          </a:bodyPr>
          <a:lstStyle/>
          <a:p>
            <a:r>
              <a:rPr lang="en-US" sz="1000" dirty="0">
                <a:solidFill>
                  <a:schemeClr val="tx1"/>
                </a:solidFill>
              </a:rPr>
              <a:t>NSF REU Research Experience on the Internet of Things 2016</a:t>
            </a:r>
          </a:p>
        </p:txBody>
      </p:sp>
    </p:spTree>
    <p:extLst>
      <p:ext uri="{BB962C8B-B14F-4D97-AF65-F5344CB8AC3E}">
        <p14:creationId xmlns:p14="http://schemas.microsoft.com/office/powerpoint/2010/main" val="183991012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52" r:id="rId8"/>
    <p:sldLayoutId id="2147483848" r:id="rId9"/>
    <p:sldLayoutId id="2147483849" r:id="rId10"/>
    <p:sldLayoutId id="2147483850" r:id="rId11"/>
    <p:sldLayoutId id="214748385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696" y="425827"/>
            <a:ext cx="780288" cy="831342"/>
          </a:xfrm>
          <a:prstGeom prst="rect">
            <a:avLst/>
          </a:prstGeom>
        </p:spPr>
      </p:pic>
      <p:sp>
        <p:nvSpPr>
          <p:cNvPr id="13" name="Content Placeholder 2"/>
          <p:cNvSpPr txBox="1">
            <a:spLocks/>
          </p:cNvSpPr>
          <p:nvPr/>
        </p:nvSpPr>
        <p:spPr>
          <a:xfrm>
            <a:off x="206296" y="1607790"/>
            <a:ext cx="8731408" cy="472012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sz="2000" b="1"/>
              <a:t>Week 6 (June 18 – June 22, 2018)</a:t>
            </a:r>
            <a:endParaRPr lang="en-US" b="1"/>
          </a:p>
          <a:p>
            <a:pPr marL="201168" lvl="1" indent="0">
              <a:buNone/>
            </a:pPr>
            <a:r>
              <a:rPr lang="en-US" b="1"/>
              <a:t>Accomplishments:</a:t>
            </a:r>
          </a:p>
          <a:p>
            <a:pPr lvl="1"/>
            <a:r>
              <a:rPr lang="en-US" sz="1600"/>
              <a:t>After bouncing around 3 different ideas, we finally implemented a obstacle detecting, distance measuring method that is producing good results. Instead of neural networks or point clouds, we simply modified our old way of doing it (Is the slope positive?)</a:t>
            </a:r>
          </a:p>
          <a:p>
            <a:pPr lvl="1"/>
            <a:r>
              <a:rPr lang="en-US" sz="1600"/>
              <a:t>Everything needed to set up a new walker has been ordered, which means more realistic tests soon.</a:t>
            </a:r>
          </a:p>
          <a:p>
            <a:pPr marL="201168" lvl="1" indent="0">
              <a:buNone/>
            </a:pPr>
            <a:endParaRPr lang="en-US" sz="1600"/>
          </a:p>
          <a:p>
            <a:pPr marL="201168" lvl="1" indent="0">
              <a:buNone/>
            </a:pPr>
            <a:r>
              <a:rPr lang="en-US" b="1"/>
              <a:t>Problem &amp; Solutions</a:t>
            </a:r>
          </a:p>
          <a:p>
            <a:pPr lvl="1"/>
            <a:r>
              <a:rPr lang="en-US" sz="1600"/>
              <a:t>Can only do so much testing without an actual setup, but hopefully this should be fixed soon. Currently, testing situations such as how it reacts with stairs is tricky since everything needs to be plugged in.</a:t>
            </a:r>
          </a:p>
          <a:p>
            <a:pPr lvl="1"/>
            <a:r>
              <a:rPr lang="en-US" sz="1600"/>
              <a:t>Spent quite a bit of time on the other 2 ideas we had. We learned a lot from them, so it wasn’t a complete waste. Also gives us good backups to fall on to.</a:t>
            </a:r>
          </a:p>
          <a:p>
            <a:pPr marL="201168" lvl="1" indent="0">
              <a:buNone/>
            </a:pPr>
            <a:r>
              <a:rPr lang="en-US" b="1"/>
              <a:t>Plans for next week:</a:t>
            </a:r>
          </a:p>
          <a:p>
            <a:pPr lvl="1"/>
            <a:r>
              <a:rPr lang="en-US" sz="1600"/>
              <a:t>Set up our new walker with the Kinect.</a:t>
            </a:r>
          </a:p>
          <a:p>
            <a:pPr lvl="1"/>
            <a:r>
              <a:rPr lang="en-US" sz="1600"/>
              <a:t>Perform some more tests, refine code accordingly.</a:t>
            </a:r>
          </a:p>
        </p:txBody>
      </p:sp>
      <p:sp>
        <p:nvSpPr>
          <p:cNvPr id="3" name="TextBox 2"/>
          <p:cNvSpPr txBox="1"/>
          <p:nvPr/>
        </p:nvSpPr>
        <p:spPr>
          <a:xfrm>
            <a:off x="290439" y="6436084"/>
            <a:ext cx="4373001" cy="307777"/>
          </a:xfrm>
          <a:prstGeom prst="rect">
            <a:avLst/>
          </a:prstGeom>
          <a:noFill/>
        </p:spPr>
        <p:txBody>
          <a:bodyPr wrap="square" rtlCol="0">
            <a:spAutoFit/>
          </a:bodyPr>
          <a:lstStyle/>
          <a:p>
            <a:r>
              <a:rPr lang="en-US" sz="1400" dirty="0"/>
              <a:t>NSF REU Research Experience on Internet of Things 2018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508" y="6419588"/>
            <a:ext cx="445994" cy="448571"/>
          </a:xfrm>
          <a:prstGeom prst="rect">
            <a:avLst/>
          </a:prstGeom>
        </p:spPr>
      </p:pic>
      <p:sp>
        <p:nvSpPr>
          <p:cNvPr id="15" name="Başlık Yer Tutucusu 1">
            <a:extLst>
              <a:ext uri="{FF2B5EF4-FFF2-40B4-BE49-F238E27FC236}">
                <a16:creationId xmlns:a16="http://schemas.microsoft.com/office/drawing/2014/main" id="{9F0F4FF8-F89F-43EF-8647-BAEC99D4E49D}"/>
              </a:ext>
            </a:extLst>
          </p:cNvPr>
          <p:cNvSpPr txBox="1">
            <a:spLocks/>
          </p:cNvSpPr>
          <p:nvPr/>
        </p:nvSpPr>
        <p:spPr>
          <a:xfrm>
            <a:off x="1498393" y="178717"/>
            <a:ext cx="65166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spc="-50" dirty="0">
                <a:solidFill>
                  <a:srgbClr val="000000">
                    <a:lumMod val="75000"/>
                    <a:lumOff val="25000"/>
                  </a:srgbClr>
                </a:solidFill>
              </a:rPr>
              <a:t>Project </a:t>
            </a:r>
            <a:r>
              <a:rPr lang="en-US" sz="1800" spc="-50">
                <a:solidFill>
                  <a:srgbClr val="000000">
                    <a:lumMod val="75000"/>
                    <a:lumOff val="25000"/>
                  </a:srgbClr>
                </a:solidFill>
              </a:rPr>
              <a:t># </a:t>
            </a:r>
            <a:r>
              <a:rPr lang="en-US" sz="1800" spc="-50">
                <a:solidFill>
                  <a:srgbClr val="000000"/>
                </a:solidFill>
                <a:latin typeface="Helvetica Neue"/>
              </a:rPr>
              <a:t>12, Smart Walker</a:t>
            </a:r>
            <a:br>
              <a:rPr lang="en-US" sz="1800" spc="-50" dirty="0">
                <a:solidFill>
                  <a:srgbClr val="000000">
                    <a:lumMod val="75000"/>
                    <a:lumOff val="25000"/>
                  </a:srgbClr>
                </a:solidFill>
              </a:rPr>
            </a:br>
            <a:br>
              <a:rPr lang="en-US" sz="1800" spc="-50" dirty="0">
                <a:solidFill>
                  <a:srgbClr val="000000">
                    <a:lumMod val="75000"/>
                    <a:lumOff val="25000"/>
                  </a:srgbClr>
                </a:solidFill>
              </a:rPr>
            </a:br>
            <a:r>
              <a:rPr lang="en-US" sz="1600" spc="-50" dirty="0">
                <a:solidFill>
                  <a:srgbClr val="000000">
                    <a:lumMod val="75000"/>
                    <a:lumOff val="25000"/>
                  </a:srgbClr>
                </a:solidFill>
              </a:rPr>
              <a:t>REU student</a:t>
            </a:r>
            <a:r>
              <a:rPr lang="en-US" sz="1600" spc="-50">
                <a:solidFill>
                  <a:srgbClr val="000000">
                    <a:lumMod val="75000"/>
                    <a:lumOff val="25000"/>
                  </a:srgbClr>
                </a:solidFill>
              </a:rPr>
              <a:t>: </a:t>
            </a:r>
            <a:r>
              <a:rPr lang="en-US" sz="1600" b="1" spc="-50">
                <a:solidFill>
                  <a:srgbClr val="000000">
                    <a:lumMod val="75000"/>
                    <a:lumOff val="25000"/>
                  </a:srgbClr>
                </a:solidFill>
              </a:rPr>
              <a:t>Jonathan Guilbe</a:t>
            </a:r>
            <a:br>
              <a:rPr lang="en-US" sz="1600" spc="-50" dirty="0">
                <a:solidFill>
                  <a:srgbClr val="000000">
                    <a:lumMod val="75000"/>
                    <a:lumOff val="25000"/>
                  </a:srgbClr>
                </a:solidFill>
              </a:rPr>
            </a:br>
            <a:r>
              <a:rPr lang="en-US" sz="1600" spc="-50" dirty="0">
                <a:solidFill>
                  <a:srgbClr val="000000">
                    <a:lumMod val="75000"/>
                    <a:lumOff val="25000"/>
                  </a:srgbClr>
                </a:solidFill>
              </a:rPr>
              <a:t>Graduate </a:t>
            </a:r>
            <a:r>
              <a:rPr lang="en-US" sz="1600" spc="-50">
                <a:solidFill>
                  <a:srgbClr val="000000">
                    <a:lumMod val="75000"/>
                    <a:lumOff val="25000"/>
                  </a:srgbClr>
                </a:solidFill>
              </a:rPr>
              <a:t>mentors: Sharare Zehtabian, Siavash Khodadadeh</a:t>
            </a:r>
            <a:br>
              <a:rPr lang="en-US" sz="1600" b="1" spc="-50" dirty="0">
                <a:solidFill>
                  <a:srgbClr val="000000">
                    <a:lumMod val="75000"/>
                    <a:lumOff val="25000"/>
                  </a:srgbClr>
                </a:solidFill>
              </a:rPr>
            </a:br>
            <a:r>
              <a:rPr lang="en-US" sz="1600" spc="-50" dirty="0">
                <a:solidFill>
                  <a:srgbClr val="000000">
                    <a:lumMod val="75000"/>
                    <a:lumOff val="25000"/>
                  </a:srgbClr>
                </a:solidFill>
              </a:rPr>
              <a:t>Faculty mentor(s</a:t>
            </a:r>
            <a:r>
              <a:rPr lang="en-US" sz="1600" spc="-50">
                <a:solidFill>
                  <a:srgbClr val="000000">
                    <a:lumMod val="75000"/>
                    <a:lumOff val="25000"/>
                  </a:srgbClr>
                </a:solidFill>
              </a:rPr>
              <a:t>):</a:t>
            </a:r>
            <a:r>
              <a:rPr lang="en-US" sz="1600" b="1" spc="-50">
                <a:solidFill>
                  <a:srgbClr val="000000">
                    <a:lumMod val="75000"/>
                    <a:lumOff val="25000"/>
                  </a:srgbClr>
                </a:solidFill>
              </a:rPr>
              <a:t> Dr. Turgut, Dr. Boloni</a:t>
            </a:r>
            <a:endParaRPr lang="en-US" dirty="0"/>
          </a:p>
        </p:txBody>
      </p:sp>
    </p:spTree>
    <p:extLst>
      <p:ext uri="{BB962C8B-B14F-4D97-AF65-F5344CB8AC3E}">
        <p14:creationId xmlns:p14="http://schemas.microsoft.com/office/powerpoint/2010/main" val="1020578777"/>
      </p:ext>
    </p:extLst>
  </p:cSld>
  <p:clrMapOvr>
    <a:masterClrMapping/>
  </p:clrMapOvr>
</p:sld>
</file>

<file path=ppt/theme/theme1.xml><?xml version="1.0" encoding="utf-8"?>
<a:theme xmlns:a="http://schemas.openxmlformats.org/drawingml/2006/main" name="Retrospect">
  <a:themeElements>
    <a:clrScheme name="Custom 1">
      <a:dk1>
        <a:srgbClr val="000000"/>
      </a:dk1>
      <a:lt1>
        <a:srgbClr val="FFFFFF"/>
      </a:lt1>
      <a:dk2>
        <a:srgbClr val="505046"/>
      </a:dk2>
      <a:lt2>
        <a:srgbClr val="EEECE1"/>
      </a:lt2>
      <a:accent1>
        <a:srgbClr val="000000"/>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3" id="{293A2FE4-3635-46A5-B03A-F9F7A62350C7}" vid="{B7F3058C-FF48-4E9B-9C7D-39472F18EB7A}"/>
    </a:ext>
  </a:extLst>
</a:theme>
</file>

<file path=docProps/app.xml><?xml version="1.0" encoding="utf-8"?>
<Properties xmlns="http://schemas.openxmlformats.org/officeDocument/2006/extended-properties" xmlns:vt="http://schemas.openxmlformats.org/officeDocument/2006/docPropsVTypes">
  <Template/>
  <TotalTime>291</TotalTime>
  <Words>76</Words>
  <Application>Microsoft Office PowerPoint</Application>
  <PresentationFormat>On-screen Show (4:3)</PresentationFormat>
  <Paragraphs>13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Retrospect</vt:lpstr>
      <vt:lpstr>PowerPoint Presentation</vt:lpstr>
    </vt:vector>
  </TitlesOfParts>
  <Company>CECS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UCF IoTREU</dc:creator>
  <cp:lastModifiedBy>Microsoft Office User</cp:lastModifiedBy>
  <cp:revision>32</cp:revision>
  <dcterms:created xsi:type="dcterms:W3CDTF">2017-05-25T21:00:43Z</dcterms:created>
  <dcterms:modified xsi:type="dcterms:W3CDTF">2018-06-22T03:43:59Z</dcterms:modified>
</cp:coreProperties>
</file>