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261"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0" autoAdjust="0"/>
    <p:restoredTop sz="94643" autoAdjust="0"/>
  </p:normalViewPr>
  <p:slideViewPr>
    <p:cSldViewPr snapToGrid="0" snapToObjects="1">
      <p:cViewPr varScale="1">
        <p:scale>
          <a:sx n="90" d="100"/>
          <a:sy n="90" d="100"/>
        </p:scale>
        <p:origin x="1264"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tableStyles" Target="tableStyles.xml" /><Relationship Id="rId5" Type="http://schemas.openxmlformats.org/officeDocument/2006/relationships/theme" Target="theme/theme1.xml" /><Relationship Id="rId4"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0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349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73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359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10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78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6/15/2018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705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159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6/15/2018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6" name="Straight Connector 5"/>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9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6/15/2018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0" name="Straight Connector 9"/>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9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6/15/2018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13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6/15/2018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23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6/15/2018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05857" y="6419161"/>
            <a:ext cx="403418" cy="405750"/>
          </a:xfrm>
          <a:prstGeom prst="rect">
            <a:avLst/>
          </a:prstGeom>
        </p:spPr>
      </p:pic>
      <p:sp>
        <p:nvSpPr>
          <p:cNvPr id="12" name="TextBox 11"/>
          <p:cNvSpPr txBox="1"/>
          <p:nvPr userDrawn="1"/>
        </p:nvSpPr>
        <p:spPr>
          <a:xfrm>
            <a:off x="110040" y="6519237"/>
            <a:ext cx="6121472" cy="246221"/>
          </a:xfrm>
          <a:prstGeom prst="rect">
            <a:avLst/>
          </a:prstGeom>
          <a:noFill/>
        </p:spPr>
        <p:txBody>
          <a:bodyPr wrap="square" rtlCol="0">
            <a:spAutoFit/>
          </a:bodyPr>
          <a:lstStyle/>
          <a:p>
            <a:r>
              <a:rPr lang="en-US" sz="1000" dirty="0">
                <a:solidFill>
                  <a:schemeClr val="tx1"/>
                </a:solidFill>
              </a:rPr>
              <a:t>NSF REU Research Experience on the Internet of Things 2016</a:t>
            </a:r>
          </a:p>
        </p:txBody>
      </p:sp>
    </p:spTree>
    <p:extLst>
      <p:ext uri="{BB962C8B-B14F-4D97-AF65-F5344CB8AC3E}">
        <p14:creationId xmlns:p14="http://schemas.microsoft.com/office/powerpoint/2010/main" val="18399101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52" r:id="rId8"/>
    <p:sldLayoutId id="2147483848" r:id="rId9"/>
    <p:sldLayoutId id="2147483849" r:id="rId10"/>
    <p:sldLayoutId id="2147483850" r:id="rId11"/>
    <p:sldLayoutId id="214748385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96" y="425827"/>
            <a:ext cx="780288" cy="831342"/>
          </a:xfrm>
          <a:prstGeom prst="rect">
            <a:avLst/>
          </a:prstGeom>
        </p:spPr>
      </p:pic>
      <p:sp>
        <p:nvSpPr>
          <p:cNvPr id="13" name="Content Placeholder 2"/>
          <p:cNvSpPr txBox="1">
            <a:spLocks/>
          </p:cNvSpPr>
          <p:nvPr/>
        </p:nvSpPr>
        <p:spPr>
          <a:xfrm>
            <a:off x="206296" y="1607790"/>
            <a:ext cx="8731408" cy="47201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2000" b="1"/>
              <a:t>Week 5 (June 11 – June 15, 2018)</a:t>
            </a:r>
            <a:endParaRPr lang="en-US" b="1" dirty="0"/>
          </a:p>
          <a:p>
            <a:pPr marL="201168" lvl="1" indent="0">
              <a:buNone/>
            </a:pPr>
            <a:r>
              <a:rPr lang="en-US" b="1" dirty="0"/>
              <a:t>Accomplishments:</a:t>
            </a:r>
          </a:p>
          <a:p>
            <a:pPr lvl="1"/>
            <a:r>
              <a:rPr lang="en-US" sz="1600"/>
              <a:t>Created an outline for the research paper.</a:t>
            </a:r>
          </a:p>
          <a:p>
            <a:pPr lvl="1"/>
            <a:r>
              <a:rPr lang="en-US" sz="1600"/>
              <a:t>Decided to use a Recurrent Neural Network to deal with our curved data.</a:t>
            </a:r>
          </a:p>
          <a:p>
            <a:pPr lvl="1"/>
            <a:r>
              <a:rPr lang="en-US" sz="1600"/>
              <a:t>Began learning some necessary RNN concepts.</a:t>
            </a:r>
          </a:p>
          <a:p>
            <a:pPr marL="201168" lvl="1" indent="0">
              <a:buNone/>
            </a:pPr>
            <a:endParaRPr lang="en-US" sz="1600" dirty="0"/>
          </a:p>
          <a:p>
            <a:pPr marL="201168" lvl="1" indent="0">
              <a:buNone/>
            </a:pPr>
            <a:r>
              <a:rPr lang="en-US" b="1" dirty="0"/>
              <a:t>Problem &amp; Solutions</a:t>
            </a:r>
          </a:p>
          <a:p>
            <a:pPr lvl="1"/>
            <a:r>
              <a:rPr lang="en-US" sz="1600"/>
              <a:t>Being sick = missing work = falling behind. Doing my best to catch up!</a:t>
            </a:r>
          </a:p>
          <a:p>
            <a:pPr lvl="1"/>
            <a:r>
              <a:rPr lang="en-US" sz="1600"/>
              <a:t>Found a research paper that might help us fix our old way of doing it, but that means we wouldn’t be contributing anything. Best bet is to make the RNN and hope that it performs better.</a:t>
            </a:r>
          </a:p>
          <a:p>
            <a:pPr lvl="1"/>
            <a:endParaRPr lang="en-US" sz="1600" dirty="0"/>
          </a:p>
          <a:p>
            <a:pPr marL="201168" lvl="1" indent="0">
              <a:buNone/>
            </a:pPr>
            <a:r>
              <a:rPr lang="en-US" b="1" dirty="0"/>
              <a:t>Plans for next week:</a:t>
            </a:r>
          </a:p>
          <a:p>
            <a:pPr lvl="1"/>
            <a:r>
              <a:rPr lang="en-US" sz="1600"/>
              <a:t>(Weekend) Complete research paper</a:t>
            </a:r>
          </a:p>
          <a:p>
            <a:pPr lvl="1"/>
            <a:r>
              <a:rPr lang="en-US" sz="1600"/>
              <a:t>Begin implementing the RNN.</a:t>
            </a:r>
          </a:p>
        </p:txBody>
      </p:sp>
      <p:sp>
        <p:nvSpPr>
          <p:cNvPr id="3" name="TextBox 2"/>
          <p:cNvSpPr txBox="1"/>
          <p:nvPr/>
        </p:nvSpPr>
        <p:spPr>
          <a:xfrm>
            <a:off x="290439" y="6436084"/>
            <a:ext cx="4373001" cy="307777"/>
          </a:xfrm>
          <a:prstGeom prst="rect">
            <a:avLst/>
          </a:prstGeom>
          <a:noFill/>
        </p:spPr>
        <p:txBody>
          <a:bodyPr wrap="square" rtlCol="0">
            <a:spAutoFit/>
          </a:bodyPr>
          <a:lstStyle/>
          <a:p>
            <a:r>
              <a:rPr lang="en-US" sz="1400" dirty="0"/>
              <a:t>NSF REU Research Experience on Internet of Things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08" y="6419588"/>
            <a:ext cx="445994" cy="448571"/>
          </a:xfrm>
          <a:prstGeom prst="rect">
            <a:avLst/>
          </a:prstGeom>
        </p:spPr>
      </p:pic>
      <p:sp>
        <p:nvSpPr>
          <p:cNvPr id="15" name="Başlık Yer Tutucusu 1">
            <a:extLst>
              <a:ext uri="{FF2B5EF4-FFF2-40B4-BE49-F238E27FC236}">
                <a16:creationId xmlns:a16="http://schemas.microsoft.com/office/drawing/2014/main" id="{9F0F4FF8-F89F-43EF-8647-BAEC99D4E49D}"/>
              </a:ext>
            </a:extLst>
          </p:cNvPr>
          <p:cNvSpPr txBox="1">
            <a:spLocks/>
          </p:cNvSpPr>
          <p:nvPr/>
        </p:nvSpPr>
        <p:spPr>
          <a:xfrm>
            <a:off x="1498393" y="178717"/>
            <a:ext cx="6516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spc="-50" dirty="0">
                <a:solidFill>
                  <a:srgbClr val="000000">
                    <a:lumMod val="75000"/>
                    <a:lumOff val="25000"/>
                  </a:srgbClr>
                </a:solidFill>
              </a:rPr>
              <a:t>Project </a:t>
            </a:r>
            <a:r>
              <a:rPr lang="en-US" sz="1800" spc="-50">
                <a:solidFill>
                  <a:srgbClr val="000000">
                    <a:lumMod val="75000"/>
                    <a:lumOff val="25000"/>
                  </a:srgbClr>
                </a:solidFill>
              </a:rPr>
              <a:t># </a:t>
            </a:r>
            <a:r>
              <a:rPr lang="en-US" sz="1800" spc="-50">
                <a:solidFill>
                  <a:srgbClr val="000000"/>
                </a:solidFill>
                <a:latin typeface="Helvetica Neue"/>
              </a:rPr>
              <a:t>12, Smart Walker</a:t>
            </a:r>
            <a:br>
              <a:rPr lang="en-US" sz="1800" spc="-50" dirty="0">
                <a:solidFill>
                  <a:srgbClr val="000000">
                    <a:lumMod val="75000"/>
                    <a:lumOff val="25000"/>
                  </a:srgbClr>
                </a:solidFill>
              </a:rPr>
            </a:br>
            <a:br>
              <a:rPr lang="en-US" sz="1800" spc="-50" dirty="0">
                <a:solidFill>
                  <a:srgbClr val="000000">
                    <a:lumMod val="75000"/>
                    <a:lumOff val="25000"/>
                  </a:srgbClr>
                </a:solidFill>
              </a:rPr>
            </a:br>
            <a:r>
              <a:rPr lang="en-US" sz="1600" spc="-50" dirty="0">
                <a:solidFill>
                  <a:srgbClr val="000000">
                    <a:lumMod val="75000"/>
                    <a:lumOff val="25000"/>
                  </a:srgbClr>
                </a:solidFill>
              </a:rPr>
              <a:t>REU student</a:t>
            </a:r>
            <a:r>
              <a:rPr lang="en-US" sz="1600" spc="-50">
                <a:solidFill>
                  <a:srgbClr val="000000">
                    <a:lumMod val="75000"/>
                    <a:lumOff val="25000"/>
                  </a:srgbClr>
                </a:solidFill>
              </a:rPr>
              <a:t>: </a:t>
            </a:r>
            <a:r>
              <a:rPr lang="en-US" sz="1600" b="1" spc="-50">
                <a:solidFill>
                  <a:srgbClr val="000000">
                    <a:lumMod val="75000"/>
                    <a:lumOff val="25000"/>
                  </a:srgbClr>
                </a:solidFill>
              </a:rPr>
              <a:t>Jonathan Guilbe</a:t>
            </a:r>
            <a:br>
              <a:rPr lang="en-US" sz="1600" spc="-50" dirty="0">
                <a:solidFill>
                  <a:srgbClr val="000000">
                    <a:lumMod val="75000"/>
                    <a:lumOff val="25000"/>
                  </a:srgbClr>
                </a:solidFill>
              </a:rPr>
            </a:br>
            <a:r>
              <a:rPr lang="en-US" sz="1600" spc="-50" dirty="0">
                <a:solidFill>
                  <a:srgbClr val="000000">
                    <a:lumMod val="75000"/>
                    <a:lumOff val="25000"/>
                  </a:srgbClr>
                </a:solidFill>
              </a:rPr>
              <a:t>Graduate </a:t>
            </a:r>
            <a:r>
              <a:rPr lang="en-US" sz="1600" spc="-50">
                <a:solidFill>
                  <a:srgbClr val="000000">
                    <a:lumMod val="75000"/>
                    <a:lumOff val="25000"/>
                  </a:srgbClr>
                </a:solidFill>
              </a:rPr>
              <a:t>mentors: Sharare Zehtabian, Siavash Khodadadeh</a:t>
            </a:r>
            <a:br>
              <a:rPr lang="en-US" sz="1600" b="1" spc="-50" dirty="0">
                <a:solidFill>
                  <a:srgbClr val="000000">
                    <a:lumMod val="75000"/>
                    <a:lumOff val="25000"/>
                  </a:srgbClr>
                </a:solidFill>
              </a:rPr>
            </a:br>
            <a:r>
              <a:rPr lang="en-US" sz="1600" spc="-50" dirty="0">
                <a:solidFill>
                  <a:srgbClr val="000000">
                    <a:lumMod val="75000"/>
                    <a:lumOff val="25000"/>
                  </a:srgbClr>
                </a:solidFill>
              </a:rPr>
              <a:t>Faculty mentor(s</a:t>
            </a:r>
            <a:r>
              <a:rPr lang="en-US" sz="1600" spc="-50">
                <a:solidFill>
                  <a:srgbClr val="000000">
                    <a:lumMod val="75000"/>
                    <a:lumOff val="25000"/>
                  </a:srgbClr>
                </a:solidFill>
              </a:rPr>
              <a:t>):</a:t>
            </a:r>
            <a:r>
              <a:rPr lang="en-US" sz="1600" b="1" spc="-50">
                <a:solidFill>
                  <a:srgbClr val="000000">
                    <a:lumMod val="75000"/>
                    <a:lumOff val="25000"/>
                  </a:srgbClr>
                </a:solidFill>
              </a:rPr>
              <a:t> Dr. Turgut, Dr. Boloni</a:t>
            </a:r>
            <a:endParaRPr lang="en-US" dirty="0"/>
          </a:p>
        </p:txBody>
      </p:sp>
    </p:spTree>
    <p:extLst>
      <p:ext uri="{BB962C8B-B14F-4D97-AF65-F5344CB8AC3E}">
        <p14:creationId xmlns:p14="http://schemas.microsoft.com/office/powerpoint/2010/main" val="1020578777"/>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505046"/>
      </a:dk2>
      <a:lt2>
        <a:srgbClr val="EEECE1"/>
      </a:lt2>
      <a:accent1>
        <a:srgbClr val="00000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3" id="{293A2FE4-3635-46A5-B03A-F9F7A62350C7}" vid="{B7F3058C-FF48-4E9B-9C7D-39472F18EB7A}"/>
    </a:ext>
  </a:extLst>
</a:theme>
</file>

<file path=docProps/app.xml><?xml version="1.0" encoding="utf-8"?>
<Properties xmlns="http://schemas.openxmlformats.org/officeDocument/2006/extended-properties" xmlns:vt="http://schemas.openxmlformats.org/officeDocument/2006/docPropsVTypes">
  <Template/>
  <TotalTime>291</TotalTime>
  <Words>76</Words>
  <Application>Microsoft Office PowerPoint</Application>
  <PresentationFormat>On-screen Show (4:3)</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Retrospect</vt:lpstr>
      <vt:lpstr>PowerPoint Presentation</vt:lpstr>
    </vt:vector>
  </TitlesOfParts>
  <Company>CECS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UCF IoTREU</dc:creator>
  <cp:lastModifiedBy>Microsoft Office User</cp:lastModifiedBy>
  <cp:revision>31</cp:revision>
  <dcterms:created xsi:type="dcterms:W3CDTF">2017-05-25T21:00:43Z</dcterms:created>
  <dcterms:modified xsi:type="dcterms:W3CDTF">2018-06-15T13:09:43Z</dcterms:modified>
</cp:coreProperties>
</file>