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90" d="100"/>
          <a:sy n="90" d="100"/>
        </p:scale>
        <p:origin x="12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720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/>
              <a:t>Week 2 </a:t>
            </a:r>
            <a:r>
              <a:rPr lang="en-US" sz="2000" b="1" dirty="0"/>
              <a:t>(</a:t>
            </a:r>
            <a:r>
              <a:rPr lang="en-US" sz="2000" b="1"/>
              <a:t>May 21 </a:t>
            </a:r>
            <a:r>
              <a:rPr lang="en-US" sz="2000" b="1" dirty="0"/>
              <a:t>– </a:t>
            </a:r>
            <a:r>
              <a:rPr lang="en-US" sz="2000" b="1"/>
              <a:t>May 25, 2018)</a:t>
            </a: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/>
              <a:t>Deployed a pre-trained Neural Network to detect objects.</a:t>
            </a:r>
          </a:p>
          <a:p>
            <a:pPr lvl="1"/>
            <a:r>
              <a:rPr lang="en-US" sz="1600"/>
              <a:t>Found plenty of research on depth images and object detection.</a:t>
            </a:r>
          </a:p>
          <a:p>
            <a:pPr lvl="1"/>
            <a:r>
              <a:rPr lang="en-US" sz="1600"/>
              <a:t>Learned basically everything there is to know about the Kinect and how it works code-wise.</a:t>
            </a: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/>
              <a:t>Raspberry Pi can’t seem to run the hacky Kinect drivers along with the neural network.</a:t>
            </a:r>
          </a:p>
          <a:p>
            <a:pPr lvl="1"/>
            <a:r>
              <a:rPr lang="en-US" sz="1600"/>
              <a:t>Solution is changing the Pi, changing the camera, or changing the algorithm. Currently trying to find an alternative method that doesn’t require advanced CV or nueral networks. </a:t>
            </a: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/>
              <a:t>Have the Pi detect actual distances.</a:t>
            </a:r>
          </a:p>
          <a:p>
            <a:pPr lvl="1"/>
            <a:r>
              <a:rPr lang="en-US" sz="1600"/>
              <a:t>Investigate some of the alternative ideas that I found.</a:t>
            </a:r>
          </a:p>
          <a:p>
            <a:pPr lvl="1"/>
            <a:r>
              <a:rPr lang="en-US" sz="1600"/>
              <a:t>Ensure that everything’s working with acceptable speed and accuracy.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# </a:t>
            </a:r>
            <a:r>
              <a:rPr lang="en-US" sz="1800" spc="-50">
                <a:solidFill>
                  <a:srgbClr val="000000"/>
                </a:solidFill>
                <a:latin typeface="Helvetica Neue"/>
              </a:rPr>
              <a:t>12, Smart Walker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Jonathan Guilbe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mentors: Sharare Zehtabian, Siavash Khodadadeh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</a:t>
            </a:r>
            <a:r>
              <a:rPr lang="en-US" sz="1600" spc="-50">
                <a:solidFill>
                  <a:srgbClr val="000000">
                    <a:lumMod val="75000"/>
                    <a:lumOff val="25000"/>
                  </a:srgbClr>
                </a:solidFill>
              </a:rPr>
              <a:t>):</a:t>
            </a:r>
            <a:r>
              <a:rPr lang="en-US" sz="1600" b="1" spc="-50">
                <a:solidFill>
                  <a:srgbClr val="000000">
                    <a:lumMod val="75000"/>
                    <a:lumOff val="25000"/>
                  </a:srgbClr>
                </a:solidFill>
              </a:rPr>
              <a:t> Dr. Turgut, Dr. Boloni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Microsoft Office User</cp:lastModifiedBy>
  <cp:revision>29</cp:revision>
  <dcterms:created xsi:type="dcterms:W3CDTF">2017-05-25T21:00:43Z</dcterms:created>
  <dcterms:modified xsi:type="dcterms:W3CDTF">2018-05-24T19:59:53Z</dcterms:modified>
</cp:coreProperties>
</file>