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 varScale="1">
        <p:scale>
          <a:sx n="90" d="100"/>
          <a:sy n="90" d="100"/>
        </p:scale>
        <p:origin x="12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7201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1 (May 14 – May 21, </a:t>
            </a:r>
            <a:r>
              <a:rPr lang="en-US" sz="2000" b="1"/>
              <a:t>2018)</a:t>
            </a: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/>
              <a:t>Allowed Smart Walker to work with a missing or interrupted internet connection.</a:t>
            </a:r>
          </a:p>
          <a:p>
            <a:pPr lvl="1"/>
            <a:r>
              <a:rPr lang="en-US" sz="1600"/>
              <a:t>Found ways to add haptic feedback to the device.</a:t>
            </a: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</a:p>
          <a:p>
            <a:pPr lvl="1"/>
            <a:r>
              <a:rPr lang="en-US" sz="1600"/>
              <a:t>Unfamiliarity with Python. Fixed with some Stack Overflow / Trial &amp; Error.</a:t>
            </a:r>
          </a:p>
          <a:p>
            <a:pPr lvl="1"/>
            <a:r>
              <a:rPr lang="en-US" sz="1600"/>
              <a:t>Sensors seem broken or inaccurate. Will need to open up / redesign the setup to calibrate all the sensors and ensure there is little interference.</a:t>
            </a:r>
          </a:p>
          <a:p>
            <a:pPr lvl="1"/>
            <a:r>
              <a:rPr lang="en-US" sz="1600"/>
              <a:t>Unclear future of the device. Need to decide whether we’re going headless or keeping the screen.</a:t>
            </a:r>
          </a:p>
          <a:p>
            <a:pPr lvl="1"/>
            <a:r>
              <a:rPr lang="en-US" sz="1600"/>
              <a:t>Ideas vs Data Collection (and limited time). Will hopefully get better as we get more familiar with the research process.</a:t>
            </a: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/>
              <a:t>Haptic Feedback</a:t>
            </a:r>
          </a:p>
          <a:p>
            <a:pPr lvl="1"/>
            <a:r>
              <a:rPr lang="en-US" sz="1600"/>
              <a:t>Camera</a:t>
            </a:r>
          </a:p>
          <a:p>
            <a:pPr lvl="1"/>
            <a:r>
              <a:rPr lang="en-US" sz="1600"/>
              <a:t>Accurate Data Logging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</a:t>
            </a:r>
            <a:r>
              <a:rPr lang="en-US" sz="1800" spc="-50">
                <a:solidFill>
                  <a:srgbClr val="000000">
                    <a:lumMod val="75000"/>
                    <a:lumOff val="25000"/>
                  </a:srgbClr>
                </a:solidFill>
              </a:rPr>
              <a:t># </a:t>
            </a:r>
            <a:r>
              <a:rPr lang="en-US" sz="1800" spc="-50">
                <a:solidFill>
                  <a:srgbClr val="000000"/>
                </a:solidFill>
                <a:latin typeface="Helvetica Neue"/>
              </a:rPr>
              <a:t>12, Smart Walker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</a:t>
            </a:r>
            <a:r>
              <a:rPr lang="en-US" sz="1600" spc="-50">
                <a:solidFill>
                  <a:srgbClr val="000000">
                    <a:lumMod val="75000"/>
                    <a:lumOff val="25000"/>
                  </a:srgbClr>
                </a:solidFill>
              </a:rPr>
              <a:t>: </a:t>
            </a:r>
            <a:r>
              <a:rPr lang="en-US" sz="1600" b="1" spc="-50">
                <a:solidFill>
                  <a:srgbClr val="000000">
                    <a:lumMod val="75000"/>
                    <a:lumOff val="25000"/>
                  </a:srgbClr>
                </a:solidFill>
              </a:rPr>
              <a:t>Jonathan Guilbe</a:t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</a:t>
            </a:r>
            <a:r>
              <a:rPr lang="en-US" sz="1600" spc="-50">
                <a:solidFill>
                  <a:srgbClr val="000000">
                    <a:lumMod val="75000"/>
                    <a:lumOff val="25000"/>
                  </a:srgbClr>
                </a:solidFill>
              </a:rPr>
              <a:t>mentors: Sharare Zehtabian, Siavash Khodadadeh</a:t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</a:t>
            </a:r>
            <a:r>
              <a:rPr lang="en-US" sz="1600" spc="-50">
                <a:solidFill>
                  <a:srgbClr val="000000">
                    <a:lumMod val="75000"/>
                    <a:lumOff val="25000"/>
                  </a:srgbClr>
                </a:solidFill>
              </a:rPr>
              <a:t>):</a:t>
            </a:r>
            <a:r>
              <a:rPr lang="en-US" sz="1600" b="1" spc="-50">
                <a:solidFill>
                  <a:srgbClr val="000000">
                    <a:lumMod val="75000"/>
                    <a:lumOff val="25000"/>
                  </a:srgbClr>
                </a:solidFill>
              </a:rPr>
              <a:t> Dr. Turgut, Dr. Boloni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76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Microsoft Office User</cp:lastModifiedBy>
  <cp:revision>28</cp:revision>
  <dcterms:created xsi:type="dcterms:W3CDTF">2017-05-25T21:00:43Z</dcterms:created>
  <dcterms:modified xsi:type="dcterms:W3CDTF">2018-05-17T17:10:12Z</dcterms:modified>
</cp:coreProperties>
</file>