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400800"/>
            <a:ext cx="9142920" cy="456120"/>
          </a:xfrm>
          <a:prstGeom prst="rect">
            <a:avLst/>
          </a:prstGeom>
          <a:solidFill>
            <a:srgbClr val="ffbd47"/>
          </a:solidFill>
          <a:ln w="158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6334200"/>
            <a:ext cx="9142920" cy="64800"/>
          </a:xfrm>
          <a:prstGeom prst="rect">
            <a:avLst/>
          </a:prstGeom>
          <a:solidFill>
            <a:srgbClr val="000000"/>
          </a:solidFill>
          <a:ln w="1584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Picture 10" descr=""/>
          <p:cNvPicPr/>
          <p:nvPr/>
        </p:nvPicPr>
        <p:blipFill>
          <a:blip r:embed="rId2"/>
          <a:stretch/>
        </p:blipFill>
        <p:spPr>
          <a:xfrm>
            <a:off x="8705880" y="6419160"/>
            <a:ext cx="402480" cy="40464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110160" y="6519240"/>
            <a:ext cx="612036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NSF REU Research Experience on the Internet of Things 2016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2520" y="6400800"/>
            <a:ext cx="9140400" cy="456120"/>
          </a:xfrm>
          <a:prstGeom prst="rect">
            <a:avLst/>
          </a:prstGeom>
          <a:solidFill>
            <a:srgbClr val="ffbd47"/>
          </a:solidFill>
          <a:ln w="158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5"/>
          <p:cNvSpPr/>
          <p:nvPr/>
        </p:nvSpPr>
        <p:spPr>
          <a:xfrm>
            <a:off x="0" y="6334200"/>
            <a:ext cx="9140400" cy="63000"/>
          </a:xfrm>
          <a:prstGeom prst="rect">
            <a:avLst/>
          </a:prstGeom>
          <a:solidFill>
            <a:srgbClr val="000000"/>
          </a:solidFill>
          <a:ln w="158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3" descr=""/>
          <p:cNvPicPr/>
          <p:nvPr/>
        </p:nvPicPr>
        <p:blipFill>
          <a:blip r:embed="rId1"/>
          <a:stretch/>
        </p:blipFill>
        <p:spPr>
          <a:xfrm>
            <a:off x="551520" y="425880"/>
            <a:ext cx="779040" cy="83016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06280" y="1607760"/>
            <a:ext cx="8730360" cy="46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01240">
              <a:lnSpc>
                <a:spcPct val="100000"/>
              </a:lnSpc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Week 7 ( June 25 – July 2, 2018)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Accomplishments: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Continued to annotate data.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290880" y="6400800"/>
            <a:ext cx="437184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NSF REU Research Experience on Internet of Things 2018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Picture 4" descr=""/>
          <p:cNvPicPr/>
          <p:nvPr/>
        </p:nvPicPr>
        <p:blipFill>
          <a:blip r:embed="rId2"/>
          <a:stretch/>
        </p:blipFill>
        <p:spPr>
          <a:xfrm>
            <a:off x="8610480" y="6419520"/>
            <a:ext cx="444960" cy="44748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1498320" y="178560"/>
            <a:ext cx="651564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US" sz="18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Project # </a:t>
            </a:r>
            <a:r>
              <a:rPr b="0" lang="en-US" sz="1800" spc="-43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DejaVu Sans"/>
              </a:rPr>
              <a:t>5: Generating Privacy and Security Threat Summary for Internet of Things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REU student: </a:t>
            </a:r>
            <a:r>
              <a:rPr b="1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Domonique Cox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Graduate mentors: Kaiqiang Song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Faculty mentor(s):</a:t>
            </a:r>
            <a:r>
              <a:rPr b="1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Dr.Fei Liu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1058040" y="2651760"/>
            <a:ext cx="6165720" cy="346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3" descr=""/>
          <p:cNvPicPr/>
          <p:nvPr/>
        </p:nvPicPr>
        <p:blipFill>
          <a:blip r:embed="rId1"/>
          <a:stretch/>
        </p:blipFill>
        <p:spPr>
          <a:xfrm>
            <a:off x="551520" y="425880"/>
            <a:ext cx="779040" cy="83016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206280" y="1607760"/>
            <a:ext cx="8730360" cy="46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01240">
              <a:lnSpc>
                <a:spcPct val="100000"/>
              </a:lnSpc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Week 7 ( June 25 – July 2, 2018)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2012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Problem &amp; Solutions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80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 did not encounter any major problems this week.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240"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Plans for next week: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84120" indent="-181800">
              <a:lnSpc>
                <a:spcPct val="100000"/>
              </a:lnSpc>
              <a:buClr>
                <a:srgbClr val="000000"/>
              </a:buClr>
              <a:buFont typeface="Calibri"/>
              <a:buChar char="◦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Meet with mentor and discuss other tasks.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290880" y="6400800"/>
            <a:ext cx="437184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NSF REU Research Experience on Internet of Things 2018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Picture 4" descr=""/>
          <p:cNvPicPr/>
          <p:nvPr/>
        </p:nvPicPr>
        <p:blipFill>
          <a:blip r:embed="rId2"/>
          <a:stretch/>
        </p:blipFill>
        <p:spPr>
          <a:xfrm>
            <a:off x="8610480" y="6419520"/>
            <a:ext cx="444960" cy="44748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1498320" y="178560"/>
            <a:ext cx="651564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en-US" sz="18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Project # </a:t>
            </a:r>
            <a:r>
              <a:rPr b="0" lang="en-US" sz="1800" spc="-43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DejaVu Sans"/>
              </a:rPr>
              <a:t>5: Generating Privacy and Security Threat Summary for Internet of Things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REU student: </a:t>
            </a:r>
            <a:r>
              <a:rPr b="1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Domonique Cox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Graduate mentors: Kaiqiang Song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Faculty mentor(s):</a:t>
            </a:r>
            <a:r>
              <a:rPr b="1" lang="en-US" sz="1600" spc="-43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Dr.Fei Liu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Application>LibreOffice/5.1.6.2$Linux_X86_64 LibreOffice_project/10m0$Build-2</Application>
  <Company>CECS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2017-05-25T21:00:43Z</dcterms:created>
  <dc:creator>UCF IoTREU</dc:creator>
  <dc:description/>
  <dc:language>en-US</dc:language>
  <cp:lastModifiedBy/>
  <dcterms:modified xsi:type="dcterms:W3CDTF">2018-06-28T15:33:15Z</dcterms:modified>
  <cp:revision>33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16.0012</vt:lpwstr>
  </property>
  <property fmtid="{D5CDD505-2E9C-101B-9397-08002B2CF9AE}" pid="3" name="Company">
    <vt:lpwstr>CECS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