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9143280" cy="456480"/>
          </a:xfrm>
          <a:prstGeom prst="rect">
            <a:avLst/>
          </a:prstGeom>
          <a:solidFill>
            <a:srgbClr val="ffbd47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9143280" cy="65160"/>
          </a:xfrm>
          <a:prstGeom prst="rect">
            <a:avLst/>
          </a:prstGeom>
          <a:solidFill>
            <a:srgbClr val="000000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10" descr=""/>
          <p:cNvPicPr/>
          <p:nvPr/>
        </p:nvPicPr>
        <p:blipFill>
          <a:blip r:embed="rId2"/>
          <a:stretch/>
        </p:blipFill>
        <p:spPr>
          <a:xfrm>
            <a:off x="8705880" y="6419160"/>
            <a:ext cx="402840" cy="40500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110160" y="6519240"/>
            <a:ext cx="612072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NSF REU Research Experience on the Internet of Things 2016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2520" y="6400800"/>
            <a:ext cx="9140760" cy="456480"/>
          </a:xfrm>
          <a:prstGeom prst="rect">
            <a:avLst/>
          </a:prstGeom>
          <a:solidFill>
            <a:srgbClr val="ffbd47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5"/>
          <p:cNvSpPr/>
          <p:nvPr/>
        </p:nvSpPr>
        <p:spPr>
          <a:xfrm>
            <a:off x="0" y="6334200"/>
            <a:ext cx="9140760" cy="63360"/>
          </a:xfrm>
          <a:prstGeom prst="rect">
            <a:avLst/>
          </a:prstGeom>
          <a:solidFill>
            <a:srgbClr val="000000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3" descr=""/>
          <p:cNvPicPr/>
          <p:nvPr/>
        </p:nvPicPr>
        <p:blipFill>
          <a:blip r:embed="rId1"/>
          <a:stretch/>
        </p:blipFill>
        <p:spPr>
          <a:xfrm>
            <a:off x="551520" y="425880"/>
            <a:ext cx="779400" cy="83052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06280" y="1607760"/>
            <a:ext cx="8730720" cy="466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01240"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Week 6 ( June 18 – June 25, 2018)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Accomplishments: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216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Completed mid term report.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216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Learned about Annotating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216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Learned about the systems that were previously used. Ex. ( HTML Interface , unigram and bigrams).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216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Annotated five human summaries (Generated meaningful questions and the answers to those questions in aid to evaluate how many of these questions can be answered by system summaries).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Problem &amp; Solutions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216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 did not encounter any major problems this week.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Plans for next week: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216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Meet with mentor and discuss other tasks.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90880" y="6400800"/>
            <a:ext cx="437220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NSF REU Research Experience on Internet of Things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4" descr=""/>
          <p:cNvPicPr/>
          <p:nvPr/>
        </p:nvPicPr>
        <p:blipFill>
          <a:blip r:embed="rId2"/>
          <a:stretch/>
        </p:blipFill>
        <p:spPr>
          <a:xfrm>
            <a:off x="8610480" y="6419520"/>
            <a:ext cx="445320" cy="44784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1498320" y="178560"/>
            <a:ext cx="651600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1800" spc="-46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Project # </a:t>
            </a:r>
            <a:r>
              <a:rPr b="0" lang="en-US" sz="1800" spc="-46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DejaVu Sans"/>
              </a:rPr>
              <a:t>5: Generating Privacy and Security Threat Summary for Internet of Things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6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REU student: </a:t>
            </a:r>
            <a:r>
              <a:rPr b="1" lang="en-US" sz="1600" spc="-46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Domonique Cox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6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Graduate mentors: Kaiqiang Song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600" spc="-46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Faculty mentor(s):</a:t>
            </a:r>
            <a:r>
              <a:rPr b="1" lang="en-US" sz="1600" spc="-46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Dr.Fei Liu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Application>LibreOffice/5.1.6.2$Linux_X86_64 LibreOffice_project/10m0$Build-2</Application>
  <Company>CECS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2017-05-25T21:00:43Z</dcterms:created>
  <dc:creator>UCF IoTREU</dc:creator>
  <dc:description/>
  <dc:language>en-US</dc:language>
  <cp:lastModifiedBy/>
  <dcterms:modified xsi:type="dcterms:W3CDTF">2018-06-21T13:42:31Z</dcterms:modified>
  <cp:revision>29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16.0012</vt:lpwstr>
  </property>
  <property fmtid="{D5CDD505-2E9C-101B-9397-08002B2CF9AE}" pid="3" name="Company">
    <vt:lpwstr>CECS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