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00800"/>
            <a:ext cx="9142560" cy="45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334200"/>
            <a:ext cx="9142560" cy="6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10" descr=""/>
          <p:cNvPicPr/>
          <p:nvPr/>
        </p:nvPicPr>
        <p:blipFill>
          <a:blip r:embed="rId2"/>
          <a:stretch/>
        </p:blipFill>
        <p:spPr>
          <a:xfrm>
            <a:off x="8705880" y="6419160"/>
            <a:ext cx="402120" cy="40428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110160" y="6519240"/>
            <a:ext cx="6120000" cy="2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NSF REU Research Experience on the Internet of Things 2016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2520" y="6400800"/>
            <a:ext cx="9140040" cy="45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0" y="6334200"/>
            <a:ext cx="9140040" cy="6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3" descr=""/>
          <p:cNvPicPr/>
          <p:nvPr/>
        </p:nvPicPr>
        <p:blipFill>
          <a:blip r:embed="rId1"/>
          <a:stretch/>
        </p:blipFill>
        <p:spPr>
          <a:xfrm>
            <a:off x="551520" y="425880"/>
            <a:ext cx="778680" cy="82980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06280" y="1607760"/>
            <a:ext cx="8730000" cy="46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01240"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Week 2 (May 21 – May 28, 2018)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Accomplishments: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Read two chapters from the Deep Learning textbook.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Linear Algebra review from the Deep Learning for Natural Language  Processing textbook.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Read an article on Abstractive Text Summarization using Sentiment Infusion.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Watched YouTube videos on how to set up Python + Eclipse Environment.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Learned how to represent a token and classify data.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Problem &amp; Solutions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Learned that my research project has nothing to do with privacy and security threat.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Plans for next week: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 about RNN (Recurrent Neural Network).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 how to represent a sentence.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44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Start on Text Summarization.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290520" y="6342120"/>
            <a:ext cx="437148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NSF REU Research Experience on Internet of Things 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Picture 4" descr=""/>
          <p:cNvPicPr/>
          <p:nvPr/>
        </p:nvPicPr>
        <p:blipFill>
          <a:blip r:embed="rId2"/>
          <a:stretch/>
        </p:blipFill>
        <p:spPr>
          <a:xfrm>
            <a:off x="8610480" y="6419520"/>
            <a:ext cx="444600" cy="44712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1498320" y="178560"/>
            <a:ext cx="6515280" cy="13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US" sz="1800" spc="-4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Project #5 </a:t>
            </a:r>
            <a:r>
              <a:rPr b="0" lang="en-US" sz="1800" spc="-4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DejaVu Sans"/>
              </a:rPr>
              <a:t>Generating Privacy and Security Threat Summary for Internet of Things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4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REU student: </a:t>
            </a:r>
            <a:r>
              <a:rPr b="1" lang="en-US" sz="1600" spc="-4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Domonique Cox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4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Graduate mentors: Kaiqiang Song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600" spc="-4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Faculty mentor(s):</a:t>
            </a:r>
            <a:r>
              <a:rPr b="1" lang="en-US" sz="1600" spc="-4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Dr.Fei Liu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Application>LibreOffice/5.1.6.2$Linux_X86_64 LibreOffice_project/10m0$Build-2</Application>
  <Words>76</Words>
  <Paragraphs>13</Paragraphs>
  <Company>CECS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2017-05-25T21:00:43Z</dcterms:created>
  <dc:creator>UCF IoTREU</dc:creator>
  <dc:description/>
  <dc:language>en-US</dc:language>
  <cp:lastModifiedBy/>
  <dcterms:modified xsi:type="dcterms:W3CDTF">2018-05-24T15:12:08Z</dcterms:modified>
  <cp:revision>36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16.0012</vt:lpwstr>
  </property>
  <property fmtid="{D5CDD505-2E9C-101B-9397-08002B2CF9AE}" pid="3" name="Company">
    <vt:lpwstr>CECS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