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94643" autoAdjust="0"/>
  </p:normalViewPr>
  <p:slideViewPr>
    <p:cSldViewPr snapToGrid="0" snapToObjects="1">
      <p:cViewPr varScale="1">
        <p:scale>
          <a:sx n="83" d="100"/>
          <a:sy n="83" d="100"/>
        </p:scale>
        <p:origin x="57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2582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9 (July 9 - 13, 2018)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600" dirty="0"/>
              <a:t>Started and completed the first draft of my poster</a:t>
            </a:r>
          </a:p>
          <a:p>
            <a:pPr lvl="1"/>
            <a:r>
              <a:rPr lang="en-US" sz="1600" dirty="0"/>
              <a:t>Learned the basics of Metasploit and Kali Linux</a:t>
            </a:r>
          </a:p>
          <a:p>
            <a:pPr lvl="1"/>
            <a:r>
              <a:rPr lang="en-US" sz="1600" dirty="0"/>
              <a:t>Worked on my paper</a:t>
            </a:r>
          </a:p>
          <a:p>
            <a:pPr marL="201168" lvl="1" indent="0">
              <a:buNone/>
            </a:pP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Problem &amp; Solutions</a:t>
            </a:r>
            <a:endParaRPr lang="en-US" sz="1200" dirty="0"/>
          </a:p>
          <a:p>
            <a:pPr lvl="1"/>
            <a:r>
              <a:rPr lang="en-US" sz="1600" dirty="0"/>
              <a:t>Learning Metasploit at this stage will not be particularly helpful unless I find some confirmed vulnerabilities I can use it on</a:t>
            </a:r>
          </a:p>
          <a:p>
            <a:pPr marL="201168" lvl="1" indent="0">
              <a:buNone/>
            </a:pP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600" dirty="0"/>
              <a:t>Finalize my poster and my paper</a:t>
            </a:r>
          </a:p>
          <a:p>
            <a:pPr lvl="1"/>
            <a:r>
              <a:rPr lang="en-US" sz="1600" dirty="0"/>
              <a:t>If there is time left over, expand the functionality of my script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:a16="http://schemas.microsoft.com/office/drawing/2014/main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11 </a:t>
            </a:r>
            <a:r>
              <a:rPr lang="en-US" sz="1800" spc="-50" dirty="0">
                <a:solidFill>
                  <a:srgbClr val="000000"/>
                </a:solidFill>
              </a:rPr>
              <a:t>Security and Privacy of the Communication Channels among IoT Devices</a:t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student: 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Arati Banerjee</a:t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mentors: </a:t>
            </a:r>
            <a:r>
              <a:rPr lang="en-US" sz="1600" b="1" spc="-5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Safa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Bacanli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and </a:t>
            </a:r>
            <a:r>
              <a:rPr lang="en-US" sz="1600" b="1" dirty="0"/>
              <a:t>Hossein </a:t>
            </a:r>
            <a:r>
              <a:rPr lang="en-US" sz="1600" b="1" dirty="0" err="1"/>
              <a:t>Rezaei</a:t>
            </a:r>
            <a:r>
              <a:rPr lang="en-US" sz="1600" b="1" dirty="0"/>
              <a:t> </a:t>
            </a:r>
            <a:r>
              <a:rPr lang="en-US" sz="1600" b="1" dirty="0" err="1"/>
              <a:t>Ghaleh</a:t>
            </a:r>
            <a:r>
              <a:rPr lang="en-US" sz="1600" b="1" dirty="0"/>
              <a:t> </a:t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mentor(s):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Dr. Cliff Zou and Dr. Damla Turgut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102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PowerPoint Presentation</vt:lpstr>
    </vt:vector>
  </TitlesOfParts>
  <Company>CECS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Vega -</cp:lastModifiedBy>
  <cp:revision>34</cp:revision>
  <dcterms:created xsi:type="dcterms:W3CDTF">2017-05-25T21:00:43Z</dcterms:created>
  <dcterms:modified xsi:type="dcterms:W3CDTF">2018-07-12T22:22:17Z</dcterms:modified>
</cp:coreProperties>
</file>