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>
        <p:scale>
          <a:sx n="50" d="100"/>
          <a:sy n="50" d="100"/>
        </p:scale>
        <p:origin x="1581" y="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1474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4 (June 4 – 7, 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/>
              <a:t>Worked on a batch script, then moved to </a:t>
            </a:r>
            <a:r>
              <a:rPr lang="en-US" sz="1600" dirty="0" err="1"/>
              <a:t>powershell</a:t>
            </a:r>
            <a:r>
              <a:rPr lang="en-US" sz="1600" dirty="0"/>
              <a:t> when it became clear batch could not handle the work</a:t>
            </a:r>
          </a:p>
          <a:p>
            <a:pPr lvl="1"/>
            <a:r>
              <a:rPr lang="en-US" sz="1600" dirty="0"/>
              <a:t>Wrote and tested a </a:t>
            </a:r>
            <a:r>
              <a:rPr lang="en-US" sz="1600" dirty="0" err="1"/>
              <a:t>powershell</a:t>
            </a:r>
            <a:r>
              <a:rPr lang="en-US" sz="1600" dirty="0"/>
              <a:t> script – successfully removed all but one security update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Problem &amp; Solutions</a:t>
            </a:r>
            <a:endParaRPr lang="en-US" sz="1200" dirty="0"/>
          </a:p>
          <a:p>
            <a:pPr lvl="1"/>
            <a:r>
              <a:rPr lang="en-US" sz="1600" dirty="0"/>
              <a:t>One update seems to be hardcoded in</a:t>
            </a:r>
          </a:p>
          <a:p>
            <a:pPr lvl="1"/>
            <a:r>
              <a:rPr lang="en-US" sz="1600" dirty="0"/>
              <a:t>Script only works on Windows 7 with IE8, suggesting that the images have more than the version of internet explorer different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/>
              <a:t>See if the script can be generalized for more versions </a:t>
            </a:r>
          </a:p>
          <a:p>
            <a:pPr lvl="1"/>
            <a:r>
              <a:rPr lang="en-US" sz="1600" dirty="0"/>
              <a:t>Research a timeline – or at least point in a timeline where marked vulnerabilities exist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11 </a:t>
            </a:r>
            <a:r>
              <a:rPr lang="en-US" sz="1800" spc="-50" dirty="0">
                <a:solidFill>
                  <a:srgbClr val="000000"/>
                </a:solidFill>
              </a:rPr>
              <a:t>Security and Privacy of the Communication Channels among IoT Devices</a:t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Arati Banerjee</a:t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Safa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Bacanli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and </a:t>
            </a:r>
            <a:r>
              <a:rPr lang="en-US" sz="1600" b="1" dirty="0"/>
              <a:t>Hossein </a:t>
            </a:r>
            <a:r>
              <a:rPr lang="en-US" sz="1600" b="1" dirty="0" err="1"/>
              <a:t>Rezaei</a:t>
            </a:r>
            <a:r>
              <a:rPr lang="en-US" sz="1600" b="1" dirty="0"/>
              <a:t> </a:t>
            </a:r>
            <a:r>
              <a:rPr lang="en-US" sz="1600" b="1" dirty="0" err="1"/>
              <a:t>Ghaleh</a:t>
            </a:r>
            <a:r>
              <a:rPr lang="en-US" sz="1600" b="1" dirty="0"/>
              <a:t> </a:t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Dr. Cliff Zou and Dr. Damla Turgut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129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Vega -</cp:lastModifiedBy>
  <cp:revision>35</cp:revision>
  <dcterms:created xsi:type="dcterms:W3CDTF">2017-05-25T21:00:43Z</dcterms:created>
  <dcterms:modified xsi:type="dcterms:W3CDTF">2018-06-07T20:51:03Z</dcterms:modified>
</cp:coreProperties>
</file>