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0" autoAdjust="0"/>
    <p:restoredTop sz="94643" autoAdjust="0"/>
  </p:normalViewPr>
  <p:slideViewPr>
    <p:cSldViewPr snapToGrid="0" snapToObjects="1">
      <p:cViewPr>
        <p:scale>
          <a:sx n="53" d="100"/>
          <a:sy n="53" d="100"/>
        </p:scale>
        <p:origin x="54" y="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NSF REU Research Experience on the Internet of Things 2016</a:t>
            </a: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96" y="425827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06296" y="1607790"/>
            <a:ext cx="8731408" cy="4664869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/>
              <a:t>Week 2 (May 21 – May 25, 2018)</a:t>
            </a:r>
          </a:p>
          <a:p>
            <a:pPr marL="201168" lvl="1" indent="0">
              <a:buNone/>
            </a:pPr>
            <a:endParaRPr lang="en-US" b="1" dirty="0"/>
          </a:p>
          <a:p>
            <a:pPr marL="201168" lvl="1" indent="0">
              <a:buNone/>
            </a:pPr>
            <a:r>
              <a:rPr lang="en-US" b="1" dirty="0"/>
              <a:t>Accomplishments:</a:t>
            </a:r>
          </a:p>
          <a:p>
            <a:pPr lvl="1"/>
            <a:r>
              <a:rPr lang="en-US" sz="1600" dirty="0"/>
              <a:t>Successfully rolled back updates on Windows XP by using restore point system files without altering certificate</a:t>
            </a:r>
          </a:p>
          <a:p>
            <a:pPr lvl="1"/>
            <a:r>
              <a:rPr lang="en-US" sz="1600" dirty="0"/>
              <a:t>Installed, launched, and explored Windows 7 </a:t>
            </a:r>
          </a:p>
          <a:p>
            <a:pPr lvl="1"/>
            <a:r>
              <a:rPr lang="en-US" sz="1600" dirty="0"/>
              <a:t>Learned more about wusa.exe (Windows Update Standalone Installer)</a:t>
            </a:r>
          </a:p>
          <a:p>
            <a:pPr marL="201168" lvl="1" indent="0">
              <a:buNone/>
            </a:pPr>
            <a:endParaRPr lang="en-US" sz="1600" dirty="0"/>
          </a:p>
          <a:p>
            <a:pPr marL="201168" lvl="1" indent="0">
              <a:buNone/>
            </a:pPr>
            <a:r>
              <a:rPr lang="en-US" b="1" dirty="0"/>
              <a:t>Problem &amp; Solutions</a:t>
            </a:r>
            <a:endParaRPr lang="en-US" sz="1200" dirty="0"/>
          </a:p>
          <a:p>
            <a:pPr lvl="1"/>
            <a:r>
              <a:rPr lang="en-US" sz="1600" dirty="0"/>
              <a:t>Windows 7 protects system files better</a:t>
            </a:r>
          </a:p>
          <a:p>
            <a:pPr lvl="2"/>
            <a:r>
              <a:rPr lang="en-US" sz="1200" dirty="0"/>
              <a:t>Fall back on batch script solution with wusa.exe</a:t>
            </a:r>
          </a:p>
          <a:p>
            <a:pPr lvl="1"/>
            <a:r>
              <a:rPr lang="en-US" sz="1600" dirty="0"/>
              <a:t>Batch script takes a long time</a:t>
            </a:r>
          </a:p>
          <a:p>
            <a:pPr lvl="2"/>
            <a:r>
              <a:rPr lang="en-US" sz="1200" dirty="0"/>
              <a:t>Does not seem possible to speed up process</a:t>
            </a:r>
          </a:p>
          <a:p>
            <a:pPr lvl="1"/>
            <a:r>
              <a:rPr lang="en-US" sz="1600" dirty="0"/>
              <a:t>Windows 7 image seems less stable</a:t>
            </a:r>
          </a:p>
          <a:p>
            <a:pPr marL="201168" lvl="1" indent="0">
              <a:buNone/>
            </a:pPr>
            <a:endParaRPr lang="en-US" sz="1600" dirty="0"/>
          </a:p>
          <a:p>
            <a:pPr marL="201168" lvl="1" indent="0">
              <a:buNone/>
            </a:pPr>
            <a:r>
              <a:rPr lang="en-US" b="1" dirty="0"/>
              <a:t>Plans for next week:</a:t>
            </a:r>
          </a:p>
          <a:p>
            <a:pPr lvl="1"/>
            <a:r>
              <a:rPr lang="en-US" sz="1600" dirty="0"/>
              <a:t>Research the Windows 7 OS</a:t>
            </a:r>
          </a:p>
          <a:p>
            <a:pPr lvl="1"/>
            <a:r>
              <a:rPr lang="en-US" sz="1600" dirty="0"/>
              <a:t>Try to gain access </a:t>
            </a:r>
            <a:r>
              <a:rPr lang="en-US" sz="1600"/>
              <a:t>to system files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90439" y="6436084"/>
            <a:ext cx="4373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NSF REU Research Experience on Internet of Things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19588"/>
            <a:ext cx="445994" cy="448571"/>
          </a:xfrm>
          <a:prstGeom prst="rect">
            <a:avLst/>
          </a:prstGeom>
        </p:spPr>
      </p:pic>
      <p:sp>
        <p:nvSpPr>
          <p:cNvPr id="15" name="Başlık Yer Tutucusu 1">
            <a:extLst>
              <a:ext uri="{FF2B5EF4-FFF2-40B4-BE49-F238E27FC236}">
                <a16:creationId xmlns:a16="http://schemas.microsoft.com/office/drawing/2014/main" id="{9F0F4FF8-F89F-43EF-8647-BAEC99D4E49D}"/>
              </a:ext>
            </a:extLst>
          </p:cNvPr>
          <p:cNvSpPr txBox="1">
            <a:spLocks/>
          </p:cNvSpPr>
          <p:nvPr/>
        </p:nvSpPr>
        <p:spPr>
          <a:xfrm>
            <a:off x="1498393" y="178717"/>
            <a:ext cx="65166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Project 11 </a:t>
            </a:r>
            <a:r>
              <a:rPr lang="en-US" sz="1800" spc="-50" dirty="0">
                <a:solidFill>
                  <a:srgbClr val="000000"/>
                </a:solidFill>
              </a:rPr>
              <a:t>Security and Privacy of the Communication Channels among IoT Devices</a:t>
            </a:r>
            <a:b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b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REU student: 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Arati Banerjee</a:t>
            </a:r>
            <a:b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Graduate mentors: </a:t>
            </a:r>
            <a:r>
              <a:rPr lang="en-US" sz="1600" b="1" spc="-5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Safa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600" b="1" spc="-5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Bacanli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and </a:t>
            </a:r>
            <a:r>
              <a:rPr lang="en-US" sz="1600" b="1" dirty="0"/>
              <a:t>Hossein </a:t>
            </a:r>
            <a:r>
              <a:rPr lang="en-US" sz="1600" b="1" dirty="0" err="1"/>
              <a:t>Rezaei</a:t>
            </a:r>
            <a:r>
              <a:rPr lang="en-US" sz="1600" b="1" dirty="0"/>
              <a:t> </a:t>
            </a:r>
            <a:r>
              <a:rPr lang="en-US" sz="1600" b="1" dirty="0" err="1"/>
              <a:t>Ghaleh</a:t>
            </a:r>
            <a:r>
              <a:rPr lang="en-US" sz="1600" b="1" dirty="0"/>
              <a:t> </a:t>
            </a:r>
            <a:b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Faculty mentor(s):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Dr. Cliff Zou and Dr. Damla Turgut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93A2FE4-3635-46A5-B03A-F9F7A62350C7}" vid="{B7F3058C-FF48-4E9B-9C7D-39472F18EB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126</Words>
  <Application>Microsoft Office PowerPoint</Application>
  <PresentationFormat>On-screen Show (4:3)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Calibri Light</vt:lpstr>
      <vt:lpstr>Retrospect</vt:lpstr>
      <vt:lpstr>PowerPoint Presentation</vt:lpstr>
    </vt:vector>
  </TitlesOfParts>
  <Company>CECS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UCF IoTREU</dc:creator>
  <cp:lastModifiedBy>Vega -</cp:lastModifiedBy>
  <cp:revision>31</cp:revision>
  <dcterms:created xsi:type="dcterms:W3CDTF">2017-05-25T21:00:43Z</dcterms:created>
  <dcterms:modified xsi:type="dcterms:W3CDTF">2018-05-24T20:25:54Z</dcterms:modified>
</cp:coreProperties>
</file>