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79" d="100"/>
          <a:sy n="79" d="100"/>
        </p:scale>
        <p:origin x="6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10 (July 16 – 20,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Completed poster</a:t>
            </a:r>
          </a:p>
          <a:p>
            <a:pPr lvl="1"/>
            <a:r>
              <a:rPr lang="en-US" sz="1600" dirty="0"/>
              <a:t>Practiced with printed poster</a:t>
            </a:r>
          </a:p>
          <a:p>
            <a:pPr lvl="1"/>
            <a:r>
              <a:rPr lang="en-US" sz="1600" dirty="0"/>
              <a:t>Worked on paper 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  <a:endParaRPr lang="en-US" sz="1200" dirty="0"/>
          </a:p>
          <a:p>
            <a:pPr lvl="1"/>
            <a:r>
              <a:rPr lang="en-US" sz="1600" dirty="0"/>
              <a:t>None this week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Heading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11 </a:t>
            </a:r>
            <a:r>
              <a:rPr lang="en-US" sz="1800" spc="-50" dirty="0">
                <a:solidFill>
                  <a:srgbClr val="000000"/>
                </a:solidFill>
              </a:rPr>
              <a:t>Security and Privacy of the Communication Channels among IoT Devices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Arati Banerjee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Safa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Bacanli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and </a:t>
            </a:r>
            <a:r>
              <a:rPr lang="en-US" sz="1600" b="1" dirty="0"/>
              <a:t>Hossein </a:t>
            </a:r>
            <a:r>
              <a:rPr lang="en-US" sz="1600" b="1" dirty="0" err="1"/>
              <a:t>Rezaei</a:t>
            </a:r>
            <a:r>
              <a:rPr lang="en-US" sz="1600" b="1" dirty="0"/>
              <a:t> </a:t>
            </a:r>
            <a:r>
              <a:rPr lang="en-US" sz="1600" b="1" dirty="0" err="1"/>
              <a:t>Ghaleh</a:t>
            </a:r>
            <a:r>
              <a:rPr lang="en-US" sz="1600" b="1" dirty="0"/>
              <a:t> 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Dr. Cliff Zou and Dr. Damla Turgut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55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Vega -</cp:lastModifiedBy>
  <cp:revision>34</cp:revision>
  <dcterms:created xsi:type="dcterms:W3CDTF">2017-05-25T21:00:43Z</dcterms:created>
  <dcterms:modified xsi:type="dcterms:W3CDTF">2018-07-20T03:43:22Z</dcterms:modified>
</cp:coreProperties>
</file>