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>
        <p:scale>
          <a:sx n="133" d="100"/>
          <a:sy n="133" d="100"/>
        </p:scale>
        <p:origin x="14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Project #5</a:t>
            </a:r>
            <a:r>
              <a:rPr lang="en-US" sz="2000" dirty="0"/>
              <a:t>: Generating Privacy and Security Threat Summary for Internet of Things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Ray Yan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smtClean="0"/>
              <a:t>Logan </a:t>
            </a:r>
            <a:r>
              <a:rPr lang="en-US" sz="1800" b="1" dirty="0" err="1" smtClean="0"/>
              <a:t>Lebanoff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Fei</a:t>
            </a:r>
            <a:r>
              <a:rPr lang="en-US" sz="1800" b="1" dirty="0" smtClean="0"/>
              <a:t> Liu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</a:t>
            </a:r>
            <a:r>
              <a:rPr lang="en-US" sz="2000" b="1" dirty="0"/>
              <a:t>6</a:t>
            </a:r>
            <a:r>
              <a:rPr lang="en-US" sz="2000" b="1" dirty="0" smtClean="0"/>
              <a:t> </a:t>
            </a:r>
            <a:r>
              <a:rPr lang="en-US" sz="2000" b="1" dirty="0" smtClean="0"/>
              <a:t>(June </a:t>
            </a:r>
            <a:r>
              <a:rPr lang="en-US" sz="2000" b="1" dirty="0" smtClean="0"/>
              <a:t>26</a:t>
            </a:r>
            <a:r>
              <a:rPr lang="en-US" sz="2000" b="1" dirty="0" smtClean="0"/>
              <a:t> </a:t>
            </a:r>
            <a:r>
              <a:rPr lang="en-US" sz="2000" b="1" dirty="0" smtClean="0"/>
              <a:t>– June </a:t>
            </a:r>
            <a:r>
              <a:rPr lang="en-US" sz="2000" b="1" dirty="0" smtClean="0"/>
              <a:t>30</a:t>
            </a:r>
            <a:r>
              <a:rPr lang="en-US" sz="2000" b="1" dirty="0" smtClean="0"/>
              <a:t>, </a:t>
            </a:r>
            <a:r>
              <a:rPr lang="en-US" sz="2000" b="1" dirty="0" smtClean="0"/>
              <a:t>2016)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sz="1600" dirty="0" smtClean="0"/>
              <a:t>Managed to finish graph script for analysis of word frequency in the document.</a:t>
            </a:r>
            <a:endParaRPr lang="en-US" sz="1600" dirty="0" smtClean="0"/>
          </a:p>
          <a:p>
            <a:pPr lvl="1"/>
            <a:r>
              <a:rPr lang="en-US" sz="1600" dirty="0" smtClean="0"/>
              <a:t>Working through score frequency analysis and graphing script.</a:t>
            </a:r>
            <a:endParaRPr lang="en-US" sz="1600" dirty="0" smtClean="0"/>
          </a:p>
          <a:p>
            <a:pPr lvl="1"/>
            <a:r>
              <a:rPr lang="en-US" sz="1600" dirty="0" smtClean="0"/>
              <a:t>Studied Practical Methodology off of textbook, and went to weekly meeting to learn more.</a:t>
            </a:r>
          </a:p>
          <a:p>
            <a:pPr lvl="1"/>
            <a:r>
              <a:rPr lang="en-US" sz="1600" dirty="0" smtClean="0"/>
              <a:t>Started working on basics of Final Report</a:t>
            </a:r>
          </a:p>
          <a:p>
            <a:pPr marL="201168" lvl="1" indent="0">
              <a:buNone/>
            </a:pPr>
            <a:r>
              <a:rPr lang="en-US" b="1" dirty="0" smtClean="0"/>
              <a:t>Issues/problems encountered and solutions (if any):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/>
              <a:t>Had some issues sorting through stored data values in JSON file.</a:t>
            </a:r>
            <a:endParaRPr lang="en-US" sz="1600" dirty="0" smtClean="0"/>
          </a:p>
          <a:p>
            <a:pPr marL="201168" lvl="1" indent="0">
              <a:buNone/>
            </a:pPr>
            <a:r>
              <a:rPr lang="en-US" b="1" dirty="0" smtClean="0"/>
              <a:t>Plans for next week:</a:t>
            </a:r>
          </a:p>
          <a:p>
            <a:pPr lvl="1"/>
            <a:r>
              <a:rPr lang="en-US" sz="1600" dirty="0" smtClean="0"/>
              <a:t>Keep working on python script</a:t>
            </a:r>
            <a:endParaRPr lang="en-US" sz="1600" dirty="0" smtClean="0"/>
          </a:p>
          <a:p>
            <a:pPr lvl="1"/>
            <a:r>
              <a:rPr lang="en-US" sz="1600" dirty="0" smtClean="0"/>
              <a:t>Work on final </a:t>
            </a:r>
            <a:r>
              <a:rPr lang="en-US" sz="1600" dirty="0" smtClean="0"/>
              <a:t>report</a:t>
            </a:r>
          </a:p>
          <a:p>
            <a:pPr lvl="1"/>
            <a:r>
              <a:rPr lang="en-US" sz="1600" dirty="0" smtClean="0"/>
              <a:t>Continue reading machine learning textbook and go to next </a:t>
            </a:r>
            <a:r>
              <a:rPr lang="en-US" sz="1600" smtClean="0"/>
              <a:t>weekly meeting</a:t>
            </a: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</Template>
  <TotalTime>9829</TotalTime>
  <Words>127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Retrospect</vt:lpstr>
      <vt:lpstr>Project #5: Generating Privacy and Security Threat Summary for Internet of Things   REU Student: Ray Yan Graduate mentors: Logan Lebanoff Faculty Mentor(s): Dr. Fei Liu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1: Investigating the Value versus Cost of Privacy in the Internet of Things  REU Student: Name Surname Graduate mentors: Assistant 1 and Assistant 2 Faculty Mentor(s): Dr. Turgut and Dr. Wisniewski</dc:title>
  <dc:creator>Ray Yan</dc:creator>
  <cp:lastModifiedBy>Ray Yan</cp:lastModifiedBy>
  <cp:revision>15</cp:revision>
  <dcterms:created xsi:type="dcterms:W3CDTF">2017-06-02T08:43:32Z</dcterms:created>
  <dcterms:modified xsi:type="dcterms:W3CDTF">2017-06-30T07:45:15Z</dcterms:modified>
</cp:coreProperties>
</file>