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>
        <p:scale>
          <a:sx n="133" d="100"/>
          <a:sy n="133" d="100"/>
        </p:scale>
        <p:origin x="144" y="-10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Project #5</a:t>
            </a:r>
            <a:r>
              <a:rPr lang="en-US" sz="2000" dirty="0"/>
              <a:t>: Generating Privacy and Security Threat Summary for Internet of Things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Ray Yan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Logan </a:t>
            </a:r>
            <a:r>
              <a:rPr lang="en-US" sz="1800" b="1" dirty="0" err="1" smtClean="0"/>
              <a:t>Lebanoff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 smtClean="0"/>
              <a:t>2 </a:t>
            </a:r>
            <a:r>
              <a:rPr lang="en-US" sz="2000" b="1" dirty="0" smtClean="0"/>
              <a:t>(May </a:t>
            </a:r>
            <a:r>
              <a:rPr lang="en-US" sz="2000" b="1" dirty="0" smtClean="0"/>
              <a:t>29 </a:t>
            </a:r>
            <a:r>
              <a:rPr lang="en-US" sz="2000" b="1" dirty="0" smtClean="0"/>
              <a:t>– </a:t>
            </a:r>
            <a:r>
              <a:rPr lang="en-US" sz="2000" b="1" dirty="0" smtClean="0"/>
              <a:t>June 2</a:t>
            </a:r>
            <a:r>
              <a:rPr lang="en-US" sz="2000" b="1" dirty="0" smtClean="0"/>
              <a:t>, </a:t>
            </a:r>
            <a:r>
              <a:rPr lang="en-US" sz="2000" b="1" dirty="0" smtClean="0"/>
              <a:t>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Managed to contact professor and graduate mentor, and get a clearer idea of what to work on</a:t>
            </a:r>
          </a:p>
          <a:p>
            <a:pPr lvl="1"/>
            <a:r>
              <a:rPr lang="en-US" sz="1600" dirty="0" smtClean="0"/>
              <a:t>Studied machine learning and python more in depth</a:t>
            </a:r>
          </a:p>
          <a:p>
            <a:pPr lvl="1"/>
            <a:r>
              <a:rPr lang="en-US" sz="1600" dirty="0" smtClean="0"/>
              <a:t>Read additional papers by </a:t>
            </a:r>
            <a:r>
              <a:rPr lang="en-US" sz="1600" dirty="0" err="1" smtClean="0"/>
              <a:t>Fei</a:t>
            </a:r>
            <a:r>
              <a:rPr lang="en-US" sz="1600" dirty="0" smtClean="0"/>
              <a:t> Liu, and looked at the other projects</a:t>
            </a:r>
          </a:p>
          <a:p>
            <a:pPr lvl="1"/>
            <a:r>
              <a:rPr lang="en-US" sz="1600" dirty="0" smtClean="0"/>
              <a:t>Looked over the data analytics programs written in Python for analyzing privacy policies</a:t>
            </a:r>
          </a:p>
          <a:p>
            <a:pPr lvl="1"/>
            <a:r>
              <a:rPr lang="en-US" sz="1600" dirty="0" smtClean="0"/>
              <a:t>Went to a meeting where Logan presented his progress on the privacy policy research project</a:t>
            </a:r>
            <a:endParaRPr lang="en-US" dirty="0" smtClean="0"/>
          </a:p>
          <a:p>
            <a:pPr lvl="1"/>
            <a:r>
              <a:rPr lang="en-US" sz="1600" dirty="0" smtClean="0"/>
              <a:t>Acquired more material such as research papers, python documentation, and other sources of information to study</a:t>
            </a: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Continue reading and </a:t>
            </a:r>
            <a:r>
              <a:rPr lang="en-US" sz="1600" dirty="0" smtClean="0"/>
              <a:t>studying machine learning material, the python programs, and research papers</a:t>
            </a:r>
            <a:endParaRPr lang="en-US" sz="1600" dirty="0"/>
          </a:p>
          <a:p>
            <a:pPr lvl="1"/>
            <a:r>
              <a:rPr lang="en-US" sz="1600" dirty="0" smtClean="0"/>
              <a:t>Try to learn as much as possible in order to be able to help out with </a:t>
            </a:r>
            <a:r>
              <a:rPr lang="en-US" sz="1600" smtClean="0"/>
              <a:t>data analytics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35</TotalTime>
  <Words>159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#5: Generating Privacy and Security Threat Summary for Internet of Things   REU Student: Ray Yan Graduate mentors: Logan Lebanoff Faculty Mentor(s): Dr. Fei Liu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Investigating the Value versus Cost of Privacy in the Internet of Things  REU Student: Name Surname Graduate mentors: Assistant 1 and Assistant 2 Faculty Mentor(s): Dr. Turgut and Dr. Wisniewski</dc:title>
  <dc:creator>Ray Yan</dc:creator>
  <cp:lastModifiedBy>Ray Yan</cp:lastModifiedBy>
  <cp:revision>4</cp:revision>
  <dcterms:created xsi:type="dcterms:W3CDTF">2017-06-02T08:43:32Z</dcterms:created>
  <dcterms:modified xsi:type="dcterms:W3CDTF">2017-06-02T09:18:56Z</dcterms:modified>
</cp:coreProperties>
</file>