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>
        <p:scale>
          <a:sx n="133" d="100"/>
          <a:sy n="133" d="100"/>
        </p:scale>
        <p:origin x="144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1800" b="1" dirty="0"/>
              <a:t>Project #5</a:t>
            </a:r>
            <a:r>
              <a:rPr lang="en-US" sz="1800" dirty="0"/>
              <a:t>: Generating Privacy and Security Threat Summary for Internet of Things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Ray Yan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err="1" smtClean="0"/>
              <a:t>Kexin</a:t>
            </a:r>
            <a:r>
              <a:rPr lang="en-US" sz="1800" b="1" dirty="0" smtClean="0"/>
              <a:t> Liao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1 (May 23 – May 27,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Read </a:t>
            </a:r>
            <a:r>
              <a:rPr lang="en-US" sz="1600" dirty="0" smtClean="0"/>
              <a:t>prior research papers written by professor</a:t>
            </a:r>
          </a:p>
          <a:p>
            <a:pPr lvl="1"/>
            <a:r>
              <a:rPr lang="en-US" sz="1600" dirty="0" smtClean="0"/>
              <a:t>Started </a:t>
            </a:r>
            <a:r>
              <a:rPr lang="en-US" sz="1600" dirty="0" smtClean="0"/>
              <a:t>learning </a:t>
            </a:r>
            <a:r>
              <a:rPr lang="en-US" sz="1600" dirty="0" smtClean="0"/>
              <a:t>Python</a:t>
            </a:r>
            <a:r>
              <a:rPr lang="en-US" sz="1600" dirty="0" smtClean="0"/>
              <a:t> programming</a:t>
            </a:r>
            <a:endParaRPr lang="en-US" sz="1600" dirty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Unable to meet with professor, or anyone else working on the project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Continue reading </a:t>
            </a:r>
            <a:r>
              <a:rPr lang="en-US" sz="1600" dirty="0" smtClean="0"/>
              <a:t>papers and learning Python</a:t>
            </a:r>
            <a:endParaRPr lang="en-US" sz="1600" dirty="0"/>
          </a:p>
          <a:p>
            <a:pPr lvl="1"/>
            <a:r>
              <a:rPr lang="en-US" sz="1600" dirty="0" smtClean="0"/>
              <a:t>Try to get in touch with professor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280</TotalTime>
  <Words>86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#5: Generating Privacy and Security Threat Summary for Internet of Things  REU Student: Ray Yan Graduate mentors: Kexin Liao Faculty Mentor(s): Dr. Fei Liu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Investigating the Value versus Cost of Privacy in the Internet of Things  REU Student: Ray Yan Graduate mentors: Assistant 1 and Assistant 2 Faculty Mentor(s): Dr. Turgut and Dr. Wisniewski</dc:title>
  <dc:creator>Ray Yan</dc:creator>
  <cp:lastModifiedBy>Ray Yan</cp:lastModifiedBy>
  <cp:revision>5</cp:revision>
  <dcterms:created xsi:type="dcterms:W3CDTF">2017-05-25T14:11:49Z</dcterms:created>
  <dcterms:modified xsi:type="dcterms:W3CDTF">2017-05-25T18:51:57Z</dcterms:modified>
</cp:coreProperties>
</file>