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>
        <p:scale>
          <a:sx n="132" d="100"/>
          <a:sy n="132" d="100"/>
        </p:scale>
        <p:origin x="144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Project #5</a:t>
            </a:r>
            <a:r>
              <a:rPr lang="en-US" sz="2000" dirty="0"/>
              <a:t>: Generating Privacy and Security Threat Summary for Internet of Things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Ray Yan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Logan </a:t>
            </a:r>
            <a:r>
              <a:rPr lang="en-US" sz="1800" b="1" dirty="0" err="1" smtClean="0"/>
              <a:t>Lebanoff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Fei</a:t>
            </a:r>
            <a:r>
              <a:rPr lang="en-US" sz="1800" b="1" dirty="0" smtClean="0"/>
              <a:t> Liu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</a:t>
            </a:r>
            <a:r>
              <a:rPr lang="en-US" sz="2000" b="1" dirty="0"/>
              <a:t>9</a:t>
            </a:r>
            <a:r>
              <a:rPr lang="en-US" sz="2000" b="1" dirty="0" smtClean="0"/>
              <a:t> (July </a:t>
            </a:r>
            <a:r>
              <a:rPr lang="en-US" sz="2000" b="1" dirty="0" smtClean="0"/>
              <a:t>24</a:t>
            </a:r>
            <a:r>
              <a:rPr lang="en-US" sz="2000" b="1" dirty="0" smtClean="0"/>
              <a:t> </a:t>
            </a:r>
            <a:r>
              <a:rPr lang="en-US" sz="2000" b="1" dirty="0" smtClean="0"/>
              <a:t>– July </a:t>
            </a:r>
            <a:r>
              <a:rPr lang="en-US" sz="2000" b="1" dirty="0" smtClean="0"/>
              <a:t>28, </a:t>
            </a:r>
            <a:r>
              <a:rPr lang="en-US" sz="2000" b="1" dirty="0" smtClean="0"/>
              <a:t>2017)</a:t>
            </a:r>
          </a:p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Read another chapter of Machine Learning textbook and went to weekly meeting.</a:t>
            </a:r>
          </a:p>
          <a:p>
            <a:pPr lvl="1"/>
            <a:r>
              <a:rPr lang="en-US" sz="1600" smtClean="0"/>
              <a:t>Worked on poster and final report.</a:t>
            </a:r>
            <a:endParaRPr lang="en-US" sz="1600" dirty="0"/>
          </a:p>
          <a:p>
            <a:pPr lvl="1"/>
            <a:endParaRPr lang="en-US" sz="1600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</a:t>
            </a:r>
            <a:r>
              <a:rPr lang="en-US" b="1" dirty="0" smtClean="0"/>
              <a:t>:</a:t>
            </a:r>
          </a:p>
          <a:p>
            <a:pPr lvl="1"/>
            <a:r>
              <a:rPr lang="en-US" sz="1600" dirty="0" smtClean="0"/>
              <a:t>Go back home.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9959</TotalTime>
  <Words>65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#5: Generating Privacy and Security Threat Summary for Internet of Things   REU Student: Ray Yan Graduate mentors: Logan Lebanoff Faculty Mentor(s): Dr. Fei Liu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1: Investigating the Value versus Cost of Privacy in the Internet of Things  REU Student: Name Surname Graduate mentors: Assistant 1 and Assistant 2 Faculty Mentor(s): Dr. Turgut and Dr. Wisniewski</dc:title>
  <dc:creator>Ray Yan</dc:creator>
  <cp:lastModifiedBy>Ray Yan</cp:lastModifiedBy>
  <cp:revision>28</cp:revision>
  <dcterms:created xsi:type="dcterms:W3CDTF">2017-06-02T08:43:32Z</dcterms:created>
  <dcterms:modified xsi:type="dcterms:W3CDTF">2017-07-28T09:35:57Z</dcterms:modified>
</cp:coreProperties>
</file>