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7" d="100"/>
          <a:sy n="87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Investigating User Benefits and Risks Associated with </a:t>
            </a:r>
            <a:r>
              <a:rPr lang="en-US" sz="2000" dirty="0" err="1">
                <a:solidFill>
                  <a:schemeClr val="tx1"/>
                </a:solidFill>
                <a:latin typeface="Helvetica Neue"/>
              </a:rPr>
              <a:t>IoT</a:t>
            </a:r>
            <a:r>
              <a:rPr lang="en-US" sz="2000" dirty="0">
                <a:solidFill>
                  <a:schemeClr val="tx1"/>
                </a:solidFill>
                <a:latin typeface="Helvetica Neue"/>
              </a:rPr>
              <a:t> Use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Joseph Prause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/>
              <a:t>Arup Ghosh and Neda </a:t>
            </a:r>
            <a:r>
              <a:rPr lang="en-US" sz="1800" b="1" dirty="0" err="1">
                <a:solidFill>
                  <a:srgbClr val="545454"/>
                </a:solidFill>
              </a:rPr>
              <a:t>Hajiakhoond</a:t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3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8 (July 8– July 14,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Finished GUI for Application, and began designing test schedule for User Study</a:t>
            </a:r>
          </a:p>
          <a:p>
            <a:pPr lvl="1"/>
            <a:r>
              <a:rPr lang="en-US" sz="1600" dirty="0"/>
              <a:t>Linked loading information from the application to the GUI, allowing for information to be displayed as it is dynamically added from the Loaders</a:t>
            </a:r>
          </a:p>
          <a:p>
            <a:pPr lvl="1"/>
            <a:r>
              <a:rPr lang="en-US" sz="1600" dirty="0"/>
              <a:t>Finished Poster Layout, and began adding information that did not require user study</a:t>
            </a:r>
          </a:p>
          <a:p>
            <a:pPr marL="201168" lvl="1" indent="0">
              <a:buNone/>
            </a:pPr>
            <a:r>
              <a:rPr lang="en-US" b="1" dirty="0"/>
              <a:t>Issues and Problems</a:t>
            </a:r>
          </a:p>
          <a:p>
            <a:pPr lvl="1"/>
            <a:r>
              <a:rPr lang="en-US" dirty="0"/>
              <a:t>Multiple errors occurred while creating the GUI</a:t>
            </a:r>
          </a:p>
          <a:p>
            <a:pPr lvl="2"/>
            <a:r>
              <a:rPr lang="en-US" dirty="0"/>
              <a:t>Swipe to refresh broke multiple times. Needed to move to a previous version and restore the progress made.</a:t>
            </a:r>
          </a:p>
          <a:p>
            <a:pPr lvl="2"/>
            <a:r>
              <a:rPr lang="en-US" dirty="0"/>
              <a:t>Multiple settings in style sheet were difficult to change. Overflow Icon would not change color, needed to use a custom Icon to fix.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Make Adjustments to GUI at Dr. Wisniewski’s request.</a:t>
            </a:r>
          </a:p>
          <a:p>
            <a:pPr lvl="1"/>
            <a:r>
              <a:rPr lang="en-US" sz="1600" dirty="0"/>
              <a:t>Complete User Study</a:t>
            </a:r>
          </a:p>
          <a:p>
            <a:pPr lvl="1"/>
            <a:r>
              <a:rPr lang="en-US" sz="1600" dirty="0"/>
              <a:t>Finish Poster as well </a:t>
            </a:r>
            <a:r>
              <a:rPr lang="en-US" sz="1600"/>
              <a:t>as final report.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231</TotalTime>
  <Words>167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Project 9: Investigating User Benefits and Risks Associated with IoT Use  REU Student: Joseph Prause Graduate mentors: Arup Ghosh and Neda Hajiakhoond Faculty Mentor(s): Dr. Wisniewski and Dr. Turgut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9: Investigating User Benefits and Risks Associated with IoT use  REU Student: Joseph Prause Graduate mentors: Arup Ghosh Faculty Mentor(s): Dr. Wisniewski and Dr. Turgut</dc:title>
  <dc:creator>Joe Prause</dc:creator>
  <cp:lastModifiedBy>Joe Prause</cp:lastModifiedBy>
  <cp:revision>20</cp:revision>
  <dcterms:created xsi:type="dcterms:W3CDTF">2017-05-25T21:00:43Z</dcterms:created>
  <dcterms:modified xsi:type="dcterms:W3CDTF">2017-07-14T13:06:00Z</dcterms:modified>
</cp:coreProperties>
</file>