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113" d="100"/>
          <a:sy n="113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Investigating User Benefits and Risks Associated with </a:t>
            </a:r>
            <a:r>
              <a:rPr lang="en-US" sz="2000" dirty="0" err="1">
                <a:solidFill>
                  <a:schemeClr val="tx1"/>
                </a:solidFill>
                <a:latin typeface="Helvetica Neue"/>
              </a:rPr>
              <a:t>IoT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 use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Joseph Prause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/>
              <a:t>Arup Ghosh</a:t>
            </a:r>
            <a:br>
              <a:rPr lang="en-US" sz="1800" b="1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and Dr. </a:t>
            </a:r>
            <a:r>
              <a:rPr lang="en-US" sz="1800" b="1" dirty="0" err="1"/>
              <a:t>Turgut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/>
              <a:t>1 (June 3– June 9, </a:t>
            </a:r>
            <a:r>
              <a:rPr lang="en-US" sz="2000" b="1" dirty="0"/>
              <a:t>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Read 30+ research papers to prepare for my literature review with </a:t>
            </a:r>
            <a:r>
              <a:rPr lang="en-US" sz="1600" dirty="0" err="1"/>
              <a:t>Zaina</a:t>
            </a:r>
            <a:endParaRPr lang="en-US" sz="1600" dirty="0"/>
          </a:p>
          <a:p>
            <a:pPr lvl="1"/>
            <a:r>
              <a:rPr lang="en-US" sz="1600" dirty="0"/>
              <a:t>Found current studies creating home monitoring systems from scratch. This tends to be more expensive, requires more time to set up, </a:t>
            </a:r>
            <a:r>
              <a:rPr lang="en-US" sz="1600" dirty="0" err="1"/>
              <a:t>etc</a:t>
            </a:r>
            <a:endParaRPr lang="en-US" sz="1600" dirty="0"/>
          </a:p>
          <a:p>
            <a:pPr lvl="1"/>
            <a:r>
              <a:rPr lang="en-US" sz="1600" dirty="0"/>
              <a:t>Found studies indicating that people want a way to control privacy settings. Also found studies showing that users’ care more about context in terms of privacy</a:t>
            </a:r>
          </a:p>
          <a:p>
            <a:pPr lvl="1"/>
            <a:r>
              <a:rPr lang="en-US" sz="1600" dirty="0"/>
              <a:t>Found studies highlighting applications similar to ours </a:t>
            </a:r>
          </a:p>
          <a:p>
            <a:pPr lvl="2"/>
            <a:r>
              <a:rPr lang="en-US" sz="1200" dirty="0"/>
              <a:t>Do not focus on patient/caregiver relationship</a:t>
            </a:r>
          </a:p>
          <a:p>
            <a:pPr lvl="2"/>
            <a:r>
              <a:rPr lang="en-US" sz="1200" dirty="0"/>
              <a:t>Pilot studies with small sample sizes</a:t>
            </a:r>
          </a:p>
          <a:p>
            <a:pPr lvl="2"/>
            <a:r>
              <a:rPr lang="en-US" sz="1200" dirty="0"/>
              <a:t>Patients found their applications difficult to use for various reasons</a:t>
            </a:r>
          </a:p>
          <a:p>
            <a:pPr lvl="1"/>
            <a:r>
              <a:rPr lang="en-US" sz="1600" dirty="0"/>
              <a:t>Outline for literature review complete</a:t>
            </a:r>
          </a:p>
          <a:p>
            <a:pPr marL="201168" lvl="1" indent="0">
              <a:buNone/>
            </a:pPr>
            <a:r>
              <a:rPr lang="en-US" b="1" dirty="0"/>
              <a:t>Issues and Problems</a:t>
            </a:r>
          </a:p>
          <a:p>
            <a:pPr lvl="1"/>
            <a:r>
              <a:rPr lang="en-US" sz="1600" dirty="0"/>
              <a:t>Reading literature was more time intensive than anticipated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Complete Literature Review</a:t>
            </a:r>
          </a:p>
          <a:p>
            <a:pPr lvl="1"/>
            <a:r>
              <a:rPr lang="en-US" sz="1600" dirty="0"/>
              <a:t>Begin designing layout of application, keeping in my User preferences</a:t>
            </a:r>
          </a:p>
          <a:p>
            <a:pPr marL="201168" lvl="1" indent="0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177</TotalTime>
  <Words>164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Project 9: Investigating User Benefits and Risks Associated with IoT use  REU Student: Joseph Prause Graduate mentors: Arup Ghosh Faculty Mentor(s): Dr. Wisniewski and Dr. Turgut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9: Investigating User Benefits and Risks Associated with IoT use  REU Student: Joseph Prause Graduate mentors: Arup Ghosh Faculty Mentor(s): Dr. Wisniewski and Dr. Turgut</dc:title>
  <dc:creator>Joe Prause</dc:creator>
  <cp:lastModifiedBy>Joe Prause</cp:lastModifiedBy>
  <cp:revision>9</cp:revision>
  <dcterms:created xsi:type="dcterms:W3CDTF">2017-05-25T21:00:43Z</dcterms:created>
  <dcterms:modified xsi:type="dcterms:W3CDTF">2017-06-09T17:09:38Z</dcterms:modified>
</cp:coreProperties>
</file>