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>
        <p:scale>
          <a:sx n="133" d="100"/>
          <a:sy n="133" d="100"/>
        </p:scale>
        <p:origin x="-80" y="1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2: </a:t>
            </a:r>
            <a:r>
              <a:rPr lang="en-US" sz="2000" b="1" dirty="0" err="1"/>
              <a:t>IoT</a:t>
            </a:r>
            <a:r>
              <a:rPr lang="en-US" sz="2000" b="1" dirty="0"/>
              <a:t> Device Vulnerabilities and Security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err="1"/>
              <a:t>S</a:t>
            </a:r>
            <a:r>
              <a:rPr lang="en-US" sz="1800" b="1" dirty="0" err="1" smtClean="0"/>
              <a:t>haunna</a:t>
            </a:r>
            <a:r>
              <a:rPr lang="en-US" sz="1800" b="1" dirty="0" smtClean="0"/>
              <a:t> </a:t>
            </a:r>
            <a:r>
              <a:rPr lang="en-US" sz="1800" b="1" dirty="0"/>
              <a:t>Williams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/>
              <a:t>Kevin </a:t>
            </a:r>
            <a:r>
              <a:rPr lang="en-US" sz="1800" b="1" dirty="0" smtClean="0"/>
              <a:t>Ly and Orlando Arias 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Yier</a:t>
            </a:r>
            <a:r>
              <a:rPr lang="en-US" sz="1800" b="1" dirty="0" smtClean="0"/>
              <a:t> Jin and Dr. </a:t>
            </a:r>
            <a:r>
              <a:rPr lang="en-US" sz="1800" b="1" dirty="0" err="1" smtClean="0"/>
              <a:t>Shaojie</a:t>
            </a:r>
            <a:r>
              <a:rPr lang="en-US" sz="1800" b="1" dirty="0" smtClean="0"/>
              <a:t> Zhang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 smtClean="0"/>
              <a:t>2 </a:t>
            </a:r>
            <a:r>
              <a:rPr lang="en-US" sz="2000" b="1" dirty="0" smtClean="0"/>
              <a:t>(May </a:t>
            </a:r>
            <a:r>
              <a:rPr lang="en-US" sz="2000" b="1" dirty="0" smtClean="0"/>
              <a:t>30</a:t>
            </a:r>
            <a:r>
              <a:rPr lang="en-US" sz="2000" b="1" dirty="0" smtClean="0"/>
              <a:t> </a:t>
            </a:r>
            <a:r>
              <a:rPr lang="en-US" sz="2000" b="1" dirty="0" smtClean="0"/>
              <a:t>– </a:t>
            </a:r>
            <a:r>
              <a:rPr lang="en-US" sz="2000" b="1" dirty="0" smtClean="0"/>
              <a:t>June 2, </a:t>
            </a:r>
            <a:r>
              <a:rPr lang="en-US" sz="2000" b="1" dirty="0" smtClean="0"/>
              <a:t>2017)</a:t>
            </a:r>
          </a:p>
          <a:p>
            <a:pPr marL="201168" lvl="1" indent="0">
              <a:buNone/>
            </a:pPr>
            <a:r>
              <a:rPr lang="en-US" b="1" dirty="0" smtClean="0"/>
              <a:t>Accomplishments</a:t>
            </a:r>
            <a:r>
              <a:rPr lang="en-US" b="1" dirty="0" smtClean="0"/>
              <a:t>:</a:t>
            </a:r>
            <a:endParaRPr lang="en-US" sz="1600" dirty="0" smtClean="0"/>
          </a:p>
          <a:p>
            <a:pPr lvl="1"/>
            <a:r>
              <a:rPr lang="en-US" sz="1600" dirty="0" smtClean="0"/>
              <a:t>C</a:t>
            </a:r>
            <a:r>
              <a:rPr lang="en-US" sz="1600" dirty="0" smtClean="0"/>
              <a:t>onfigured </a:t>
            </a:r>
            <a:r>
              <a:rPr lang="en-US" sz="1600" dirty="0" err="1" smtClean="0"/>
              <a:t>Scapy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Configured </a:t>
            </a:r>
            <a:r>
              <a:rPr lang="en-US" sz="1600" dirty="0" smtClean="0"/>
              <a:t> </a:t>
            </a:r>
            <a:r>
              <a:rPr lang="en-US" sz="1600" dirty="0" err="1" smtClean="0"/>
              <a:t>Wifi</a:t>
            </a:r>
            <a:r>
              <a:rPr lang="en-US" sz="1600" dirty="0" smtClean="0"/>
              <a:t> Card with </a:t>
            </a:r>
            <a:r>
              <a:rPr lang="en-US" sz="1600" dirty="0" err="1" smtClean="0"/>
              <a:t>Aircrack-ng</a:t>
            </a:r>
            <a:endParaRPr lang="en-US" sz="1600" dirty="0" smtClean="0"/>
          </a:p>
          <a:p>
            <a:pPr lvl="1"/>
            <a:r>
              <a:rPr lang="en-US" sz="1600" dirty="0" smtClean="0"/>
              <a:t>Began writing Python script for Pi</a:t>
            </a:r>
            <a:endParaRPr lang="en-US" sz="1600" dirty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err="1" smtClean="0"/>
              <a:t>Scapy</a:t>
            </a:r>
            <a:r>
              <a:rPr lang="en-US" sz="1600" dirty="0" smtClean="0"/>
              <a:t> </a:t>
            </a:r>
            <a:r>
              <a:rPr lang="mr-IN" sz="1600" dirty="0" smtClean="0"/>
              <a:t>–</a:t>
            </a:r>
            <a:r>
              <a:rPr lang="en-US" sz="1600" dirty="0" smtClean="0"/>
              <a:t> “</a:t>
            </a:r>
            <a:r>
              <a:rPr lang="en-US" sz="1600" dirty="0"/>
              <a:t>o</a:t>
            </a:r>
            <a:r>
              <a:rPr lang="en-US" sz="1600" dirty="0" smtClean="0"/>
              <a:t>peration </a:t>
            </a:r>
            <a:r>
              <a:rPr lang="en-US" sz="1600" dirty="0"/>
              <a:t>n</a:t>
            </a:r>
            <a:r>
              <a:rPr lang="en-US" sz="1600" dirty="0" smtClean="0"/>
              <a:t>ot permitted” error</a:t>
            </a:r>
            <a:endParaRPr lang="en-US" sz="1600" dirty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Account for hidden SSIDs</a:t>
            </a:r>
            <a:endParaRPr lang="en-US" sz="1600" dirty="0"/>
          </a:p>
          <a:p>
            <a:pPr lvl="1"/>
            <a:r>
              <a:rPr lang="en-US" sz="1600" dirty="0" smtClean="0"/>
              <a:t>Find the source and destination of </a:t>
            </a:r>
            <a:r>
              <a:rPr lang="en-US" sz="1600" smtClean="0"/>
              <a:t>SSIDs acquired</a:t>
            </a: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eeklyReportTemplate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WeeklyReportTemplate.potx</Template>
  <TotalTime>81</TotalTime>
  <Words>81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WeeklyReportTemplate</vt:lpstr>
      <vt:lpstr>Project 2: IoT Device Vulnerabilities and Security  REU Student: Shaunna Williams Graduate mentors: Kevin Ly and Orlando Arias  Faculty Mentor(s): Dr. Yier Jin and Dr. Shaojie Zhang</vt:lpstr>
    </vt:vector>
  </TitlesOfParts>
  <Company>CECS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1: Investigating the Value versus Cost of Privacy in the Internet of Things  REU Student: Name Surname Graduate mentors: Assistant 1 and Assistant 2 Faculty Mentor(s): Dr. Turgut and Dr. Wisniewski</dc:title>
  <dc:creator>University of Central Florida</dc:creator>
  <cp:lastModifiedBy>Macbook Pro</cp:lastModifiedBy>
  <cp:revision>7</cp:revision>
  <dcterms:created xsi:type="dcterms:W3CDTF">2017-05-23T14:52:35Z</dcterms:created>
  <dcterms:modified xsi:type="dcterms:W3CDTF">2017-06-01T21:51:57Z</dcterms:modified>
</cp:coreProperties>
</file>