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133" d="100"/>
          <a:sy n="133" d="100"/>
        </p:scale>
        <p:origin x="-80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</a:t>
            </a:r>
            <a:r>
              <a:rPr lang="en-US" sz="2000" dirty="0" smtClean="0"/>
              <a:t>2: </a:t>
            </a:r>
            <a:r>
              <a:rPr lang="en-US" sz="2000" b="1" dirty="0" err="1"/>
              <a:t>IoT</a:t>
            </a:r>
            <a:r>
              <a:rPr lang="en-US" sz="2000" b="1" dirty="0"/>
              <a:t> Device Vulnerabilities and Security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err="1"/>
              <a:t>Kayshaunna</a:t>
            </a:r>
            <a:r>
              <a:rPr lang="en-US" sz="1800" b="1" dirty="0"/>
              <a:t> Williams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/>
              <a:t>Kevin </a:t>
            </a:r>
            <a:r>
              <a:rPr lang="en-US" sz="1800" b="1" dirty="0" smtClean="0"/>
              <a:t>Ly and </a:t>
            </a:r>
            <a:r>
              <a:rPr lang="en-US" sz="1800" b="1" smtClean="0"/>
              <a:t>Orlando Arias</a:t>
            </a:r>
            <a:r>
              <a:rPr lang="en-US" sz="1800" b="1" smtClean="0"/>
              <a:t> 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smtClean="0"/>
              <a:t>Faculty </a:t>
            </a:r>
            <a:r>
              <a:rPr lang="en-US" sz="1800" dirty="0" smtClean="0"/>
              <a:t>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Yier</a:t>
            </a:r>
            <a:r>
              <a:rPr lang="en-US" sz="1800" b="1" dirty="0" smtClean="0"/>
              <a:t> Jin</a:t>
            </a:r>
            <a:r>
              <a:rPr lang="en-US" sz="1800" b="1" dirty="0" smtClean="0"/>
              <a:t> </a:t>
            </a:r>
            <a:r>
              <a:rPr lang="en-US" sz="1800" b="1" dirty="0" smtClean="0"/>
              <a:t>and Dr. </a:t>
            </a:r>
            <a:r>
              <a:rPr lang="en-US" sz="1800" b="1" dirty="0" err="1" smtClean="0"/>
              <a:t>Shaojie</a:t>
            </a:r>
            <a:r>
              <a:rPr lang="en-US" sz="1800" b="1" dirty="0" smtClean="0"/>
              <a:t> Zhang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1 (May 23 – May 27, </a:t>
            </a:r>
            <a:r>
              <a:rPr lang="en-US" sz="2000" b="1" dirty="0" smtClean="0"/>
              <a:t>2017)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Read </a:t>
            </a: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 smtClean="0"/>
              <a:t>number of </a:t>
            </a:r>
            <a:r>
              <a:rPr lang="en-US" sz="1600" dirty="0" smtClean="0"/>
              <a:t>related research </a:t>
            </a:r>
            <a:r>
              <a:rPr lang="en-US" sz="1600" dirty="0" smtClean="0"/>
              <a:t>papers and summarized </a:t>
            </a:r>
            <a:r>
              <a:rPr lang="en-US" sz="1600" dirty="0" smtClean="0"/>
              <a:t>accomplishments and mistakes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Built and configured Raspberry Pi</a:t>
            </a:r>
          </a:p>
          <a:p>
            <a:pPr lvl="1"/>
            <a:r>
              <a:rPr lang="en-US" sz="1600" dirty="0" smtClean="0"/>
              <a:t>Began writing Python script for Pi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Corrupted SD card for Pi a few times</a:t>
            </a:r>
          </a:p>
          <a:p>
            <a:pPr lvl="1"/>
            <a:r>
              <a:rPr lang="en-US" sz="1600" dirty="0" smtClean="0"/>
              <a:t>Script/Programming errors</a:t>
            </a:r>
            <a:endParaRPr lang="en-US" sz="1600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</a:t>
            </a:r>
            <a:r>
              <a:rPr lang="en-US" sz="1600" dirty="0" smtClean="0"/>
              <a:t>educating</a:t>
            </a:r>
            <a:r>
              <a:rPr lang="en-US" sz="1600" dirty="0" smtClean="0"/>
              <a:t> myself about the vulnerabilities in </a:t>
            </a:r>
            <a:r>
              <a:rPr lang="en-US" sz="1600" dirty="0" err="1" smtClean="0"/>
              <a:t>IoT</a:t>
            </a:r>
            <a:r>
              <a:rPr lang="en-US" sz="1600" dirty="0" smtClean="0"/>
              <a:t> devices</a:t>
            </a:r>
            <a:endParaRPr lang="en-US" sz="1600" dirty="0"/>
          </a:p>
          <a:p>
            <a:pPr lvl="1"/>
            <a:r>
              <a:rPr lang="en-US" sz="1600" dirty="0" smtClean="0"/>
              <a:t>Continue </a:t>
            </a:r>
            <a:r>
              <a:rPr lang="en-US" sz="1600" dirty="0" smtClean="0"/>
              <a:t>writing python script for Pi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WeeklyReportTemplate.potx</Template>
  <TotalTime>67</TotalTime>
  <Words>96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2: IoT Device Vulnerabilities and Security  REU Student: Kayshaunna Williams Graduate mentors: Kevin Ly and Orlando Arias  Faculty Mentor(s): Dr. Yier Jin and Dr. Shaojie Zhang</vt:lpstr>
    </vt:vector>
  </TitlesOfParts>
  <Company>CECS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Name Surname Graduate mentors: Assistant 1 and Assistant 2 Faculty Mentor(s): Dr. Turgut and Dr. Wisniewski</dc:title>
  <dc:creator>University of Central Florida</dc:creator>
  <cp:lastModifiedBy>Macbook Pro</cp:lastModifiedBy>
  <cp:revision>5</cp:revision>
  <dcterms:created xsi:type="dcterms:W3CDTF">2017-05-23T14:52:35Z</dcterms:created>
  <dcterms:modified xsi:type="dcterms:W3CDTF">2017-05-25T19:11:43Z</dcterms:modified>
</cp:coreProperties>
</file>