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61"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93789" autoAdjust="0"/>
  </p:normalViewPr>
  <p:slideViewPr>
    <p:cSldViewPr snapToGrid="0" snapToObjects="1">
      <p:cViewPr varScale="1">
        <p:scale>
          <a:sx n="56" d="100"/>
          <a:sy n="56" d="100"/>
        </p:scale>
        <p:origin x="58" y="605"/>
      </p:cViewPr>
      <p:guideLst>
        <p:guide orient="horz" pos="2160"/>
        <p:guide pos="2880"/>
      </p:guideLst>
    </p:cSldViewPr>
  </p:slideViewPr>
  <p:outlineViewPr>
    <p:cViewPr>
      <p:scale>
        <a:sx n="33" d="100"/>
        <a:sy n="33" d="100"/>
      </p:scale>
      <p:origin x="0" y="-941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4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7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5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8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70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3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6/1/2017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3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6/1/2017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5857" y="6419161"/>
            <a:ext cx="403418" cy="405750"/>
          </a:xfrm>
          <a:prstGeom prst="rect">
            <a:avLst/>
          </a:prstGeom>
        </p:spPr>
      </p:pic>
      <p:sp>
        <p:nvSpPr>
          <p:cNvPr id="12" name="TextBox 11"/>
          <p:cNvSpPr txBox="1"/>
          <p:nvPr userDrawn="1"/>
        </p:nvSpPr>
        <p:spPr>
          <a:xfrm>
            <a:off x="110040" y="6519237"/>
            <a:ext cx="6121472" cy="246221"/>
          </a:xfrm>
          <a:prstGeom prst="rect">
            <a:avLst/>
          </a:prstGeom>
          <a:noFill/>
        </p:spPr>
        <p:txBody>
          <a:bodyPr wrap="square" rtlCol="0">
            <a:spAutoFit/>
          </a:bodyPr>
          <a:lstStyle/>
          <a:p>
            <a:r>
              <a:rPr lang="en-US" sz="1000" dirty="0">
                <a:solidFill>
                  <a:schemeClr val="tx1"/>
                </a:solidFill>
              </a:rPr>
              <a:t>NSF REU Research Experience on the Internet of Things 2016</a:t>
            </a:r>
          </a:p>
        </p:txBody>
      </p:sp>
    </p:spTree>
    <p:extLst>
      <p:ext uri="{BB962C8B-B14F-4D97-AF65-F5344CB8AC3E}">
        <p14:creationId xmlns:p14="http://schemas.microsoft.com/office/powerpoint/2010/main" val="1839910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52"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2750" y="654050"/>
            <a:ext cx="7461250" cy="928688"/>
          </a:xfrm>
        </p:spPr>
        <p:txBody>
          <a:bodyPr>
            <a:normAutofit fontScale="90000"/>
          </a:bodyPr>
          <a:lstStyle/>
          <a:p>
            <a:pPr>
              <a:spcBef>
                <a:spcPts val="1200"/>
              </a:spcBef>
            </a:pPr>
            <a:r>
              <a:rPr lang="en-US" sz="2000" dirty="0"/>
              <a:t>Project 1: </a:t>
            </a:r>
            <a:r>
              <a:rPr lang="en-US" sz="2000" b="1" dirty="0"/>
              <a:t>Investigating the Value versus Cost of Privacy in the Internet of Things</a:t>
            </a:r>
            <a:br>
              <a:rPr lang="en-US" sz="2000" dirty="0"/>
            </a:br>
            <a:br>
              <a:rPr lang="en-US" sz="2000" dirty="0"/>
            </a:br>
            <a:r>
              <a:rPr lang="en-US" sz="1800" dirty="0"/>
              <a:t>REU Student: </a:t>
            </a:r>
            <a:r>
              <a:rPr lang="en-US" sz="1800" b="1" dirty="0"/>
              <a:t>Patrick Dorton</a:t>
            </a:r>
            <a:br>
              <a:rPr lang="en-US" sz="1800" dirty="0"/>
            </a:br>
            <a:r>
              <a:rPr lang="en-US" sz="1800" dirty="0"/>
              <a:t>Graduate mentors: </a:t>
            </a:r>
            <a:r>
              <a:rPr lang="en-US" sz="1800" b="1" dirty="0" err="1"/>
              <a:t>Sina</a:t>
            </a:r>
            <a:r>
              <a:rPr lang="en-US" sz="1800" b="1" dirty="0"/>
              <a:t> </a:t>
            </a:r>
            <a:r>
              <a:rPr lang="en-US" sz="1800" b="1" dirty="0" err="1"/>
              <a:t>Masnadi</a:t>
            </a:r>
            <a:r>
              <a:rPr lang="en-US" sz="1800" b="1" dirty="0"/>
              <a:t>, Neda </a:t>
            </a:r>
            <a:r>
              <a:rPr lang="en-US" sz="1800" b="1" dirty="0" err="1"/>
              <a:t>Bidoki</a:t>
            </a:r>
            <a:r>
              <a:rPr lang="en-US" sz="1800" b="1" dirty="0"/>
              <a:t> and </a:t>
            </a:r>
            <a:r>
              <a:rPr lang="en-US" sz="1800" b="1" dirty="0" err="1"/>
              <a:t>Safa</a:t>
            </a:r>
            <a:r>
              <a:rPr lang="en-US" sz="1800" b="1" dirty="0"/>
              <a:t> </a:t>
            </a:r>
            <a:r>
              <a:rPr lang="en-US" sz="1800" b="1" dirty="0" err="1"/>
              <a:t>Bacanli</a:t>
            </a:r>
            <a:br>
              <a:rPr lang="en-US" sz="1800" b="1" dirty="0"/>
            </a:br>
            <a:r>
              <a:rPr lang="en-US" sz="1800" dirty="0"/>
              <a:t>Faculty Mentor(s):</a:t>
            </a:r>
            <a:r>
              <a:rPr lang="en-US" sz="1800" b="1" dirty="0"/>
              <a:t> Dr. Turgut and Dr. Wisniewski</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39" y="286604"/>
            <a:ext cx="780288" cy="831342"/>
          </a:xfrm>
          <a:prstGeom prst="rect">
            <a:avLst/>
          </a:prstGeom>
        </p:spPr>
      </p:pic>
      <p:sp>
        <p:nvSpPr>
          <p:cNvPr id="13" name="Content Placeholder 2"/>
          <p:cNvSpPr txBox="1">
            <a:spLocks/>
          </p:cNvSpPr>
          <p:nvPr/>
        </p:nvSpPr>
        <p:spPr>
          <a:xfrm>
            <a:off x="218285" y="1845734"/>
            <a:ext cx="8731408" cy="402336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b="1" dirty="0"/>
              <a:t>Week 2 (May 29 – June 2, 2017)</a:t>
            </a:r>
          </a:p>
          <a:p>
            <a:pPr marL="201168" lvl="1" indent="0">
              <a:buNone/>
            </a:pPr>
            <a:r>
              <a:rPr lang="en-US" b="1" dirty="0"/>
              <a:t>Accomplishments:</a:t>
            </a:r>
          </a:p>
          <a:p>
            <a:pPr lvl="1"/>
            <a:r>
              <a:rPr lang="en-US" sz="1600" dirty="0"/>
              <a:t>Completed Survey to illustrate the value of information situations that surround us at all times.</a:t>
            </a:r>
          </a:p>
          <a:p>
            <a:pPr lvl="1"/>
            <a:r>
              <a:rPr lang="en-US" sz="1600" dirty="0"/>
              <a:t>Read more research from other fields to further investigate potential sources of the value of information.</a:t>
            </a:r>
          </a:p>
          <a:p>
            <a:pPr lvl="1"/>
            <a:r>
              <a:rPr lang="en-US" sz="1600" dirty="0"/>
              <a:t>Obtained the phone to get to assess the state of the current application. </a:t>
            </a:r>
            <a:endParaRPr lang="en-US" dirty="0"/>
          </a:p>
          <a:p>
            <a:pPr marL="201168" lvl="1" indent="0">
              <a:buNone/>
            </a:pPr>
            <a:r>
              <a:rPr lang="en-US" b="1" dirty="0"/>
              <a:t>Issues/problems encountered and solutions (if any):</a:t>
            </a:r>
          </a:p>
          <a:p>
            <a:pPr lvl="1"/>
            <a:r>
              <a:rPr lang="en-US" sz="1600" dirty="0"/>
              <a:t>Unable to get the source code for the new OS that is installed onto the android phone, nor able to take the phone to conduct further research until the previous students data is archived from it. </a:t>
            </a:r>
          </a:p>
          <a:p>
            <a:pPr lvl="1"/>
            <a:r>
              <a:rPr lang="en-US" sz="1600" dirty="0"/>
              <a:t>The difficulty of the mathematical computation of the Value of Information is an issue I am still working through to try to better define it, the use of the survey questions and other advancements may allow us the ability to calculate a better approximation of the Value of Information. </a:t>
            </a:r>
          </a:p>
          <a:p>
            <a:pPr lvl="1"/>
            <a:endParaRPr lang="en-US" dirty="0"/>
          </a:p>
          <a:p>
            <a:pPr marL="201168" lvl="1" indent="0">
              <a:buNone/>
            </a:pPr>
            <a:r>
              <a:rPr lang="en-US" b="1" dirty="0"/>
              <a:t>Plans for next week:</a:t>
            </a:r>
          </a:p>
          <a:p>
            <a:pPr lvl="1"/>
            <a:r>
              <a:rPr lang="en-US" sz="1600" dirty="0"/>
              <a:t>Continue reading and summarizing research papers in the area of The Value of Information and Privacy</a:t>
            </a:r>
          </a:p>
          <a:p>
            <a:pPr lvl="1"/>
            <a:r>
              <a:rPr lang="en-US" sz="1600" dirty="0"/>
              <a:t>Obtain the phone and source code for </a:t>
            </a:r>
            <a:r>
              <a:rPr lang="en-US" sz="1600" dirty="0" err="1"/>
              <a:t>PrivacyGate</a:t>
            </a:r>
            <a:r>
              <a:rPr lang="en-US" sz="1600" dirty="0"/>
              <a:t> and begin to understand </a:t>
            </a:r>
            <a:r>
              <a:rPr lang="en-US" sz="1600"/>
              <a:t>its development.</a:t>
            </a:r>
            <a:endParaRPr lang="en-US" sz="1600" dirty="0"/>
          </a:p>
          <a:p>
            <a:pPr lvl="1"/>
            <a:r>
              <a:rPr lang="en-US" sz="1600" dirty="0"/>
              <a:t>Examine the relationship between </a:t>
            </a:r>
            <a:r>
              <a:rPr lang="en-US" sz="1600" dirty="0" err="1"/>
              <a:t>VoI</a:t>
            </a:r>
            <a:r>
              <a:rPr lang="en-US" sz="1600" dirty="0"/>
              <a:t> and </a:t>
            </a:r>
            <a:r>
              <a:rPr lang="en-US" sz="1600" dirty="0" err="1"/>
              <a:t>VoP</a:t>
            </a:r>
            <a:r>
              <a:rPr lang="en-US" sz="1600" dirty="0"/>
              <a:t> and work on a closer mathematical formula for their approximations. </a:t>
            </a:r>
          </a:p>
        </p:txBody>
      </p:sp>
      <p:sp>
        <p:nvSpPr>
          <p:cNvPr id="3" name="TextBox 2"/>
          <p:cNvSpPr txBox="1"/>
          <p:nvPr/>
        </p:nvSpPr>
        <p:spPr>
          <a:xfrm>
            <a:off x="218285" y="6510602"/>
            <a:ext cx="4373001" cy="246221"/>
          </a:xfrm>
          <a:prstGeom prst="rect">
            <a:avLst/>
          </a:prstGeom>
          <a:noFill/>
        </p:spPr>
        <p:txBody>
          <a:bodyPr wrap="square" rtlCol="0">
            <a:spAutoFit/>
          </a:bodyPr>
          <a:lstStyle/>
          <a:p>
            <a:r>
              <a:rPr lang="en-US" sz="1000" dirty="0"/>
              <a:t>NSF REU Research Experience on Internet of Things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09428"/>
            <a:ext cx="445994" cy="448571"/>
          </a:xfrm>
          <a:prstGeom prst="rect">
            <a:avLst/>
          </a:prstGeom>
        </p:spPr>
      </p:pic>
    </p:spTree>
    <p:extLst>
      <p:ext uri="{BB962C8B-B14F-4D97-AF65-F5344CB8AC3E}">
        <p14:creationId xmlns:p14="http://schemas.microsoft.com/office/powerpoint/2010/main" val="1020578777"/>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0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3" id="{293A2FE4-3635-46A5-B03A-F9F7A62350C7}" vid="{B7F3058C-FF48-4E9B-9C7D-39472F18EB7A}"/>
    </a:ext>
  </a:extLst>
</a:theme>
</file>

<file path=docProps/app.xml><?xml version="1.0" encoding="utf-8"?>
<Properties xmlns="http://schemas.openxmlformats.org/officeDocument/2006/extended-properties" xmlns:vt="http://schemas.openxmlformats.org/officeDocument/2006/docPropsVTypes">
  <Template>WeeklyReportTemplate</Template>
  <TotalTime>433</TotalTime>
  <Words>237</Words>
  <Application>Microsoft Office PowerPoint</Application>
  <PresentationFormat>On-screen Show (4:3)</PresentationFormat>
  <Paragraphs>15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Calibri Light</vt:lpstr>
      <vt:lpstr>Retrospect</vt:lpstr>
      <vt:lpstr>Project 1: Investigating the Value versus Cost of Privacy in the Internet of Things  REU Student: Patrick Dorton Graduate mentors: Sina Masnadi, Neda Bidoki and Safa Bacanli Faculty Mentor(s): Dr. Turgut and Dr. Wisniewski</vt:lpstr>
    </vt:vector>
  </TitlesOfParts>
  <Company>CECS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1: Investigating the Value versus Cost of Privacy in the Internet of Things  REU Student: Patrick Dorton Graduate mentors: Sina Masnadi, Neda Bidoki and Safa Bacanli Faculty Mentor(s): Dr. Turgut and Dr. Wisniewski</dc:title>
  <dc:creator>Patrick Dorton</dc:creator>
  <cp:lastModifiedBy>Patrick Dorton</cp:lastModifiedBy>
  <cp:revision>9</cp:revision>
  <dcterms:created xsi:type="dcterms:W3CDTF">2017-05-25T14:01:39Z</dcterms:created>
  <dcterms:modified xsi:type="dcterms:W3CDTF">2017-06-01T18:40:04Z</dcterms:modified>
</cp:coreProperties>
</file>