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>
        <p:scale>
          <a:sx n="100" d="100"/>
          <a:sy n="100" d="100"/>
        </p:scale>
        <p:origin x="-3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4: </a:t>
            </a:r>
            <a:r>
              <a:rPr lang="en-US" sz="2000" b="1" dirty="0" smtClean="0"/>
              <a:t>Internet of Things for Health and Wellness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err="1" smtClean="0"/>
              <a:t>Shanzila</a:t>
            </a:r>
            <a:r>
              <a:rPr lang="en-US" sz="1800" b="1" dirty="0" smtClean="0"/>
              <a:t> Chowdhury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mentor: </a:t>
            </a:r>
            <a:r>
              <a:rPr lang="en-US" sz="1800" b="1" dirty="0" smtClean="0"/>
              <a:t>Michael </a:t>
            </a:r>
            <a:r>
              <a:rPr lang="en-US" sz="1800" b="1" dirty="0" err="1" smtClean="0"/>
              <a:t>Eakin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Faculty Mentor:</a:t>
            </a:r>
            <a:r>
              <a:rPr lang="en-US" sz="1800" b="1" dirty="0" smtClean="0"/>
              <a:t> Dr. David Metcalf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3"/>
            <a:ext cx="8731408" cy="43550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9 (July 17 – July 21, 2017)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dirty="0" smtClean="0"/>
              <a:t>Submitted HIMSS Call for Proposal Application for Dr. Metcalf and Rick </a:t>
            </a:r>
            <a:r>
              <a:rPr lang="en-US" dirty="0" err="1" smtClean="0"/>
              <a:t>Krohn</a:t>
            </a:r>
            <a:endParaRPr lang="en-US" dirty="0" smtClean="0"/>
          </a:p>
          <a:p>
            <a:pPr lvl="1"/>
            <a:r>
              <a:rPr lang="en-US" dirty="0" smtClean="0"/>
              <a:t>Worked on the final report</a:t>
            </a:r>
          </a:p>
          <a:p>
            <a:pPr lvl="1"/>
            <a:r>
              <a:rPr lang="en-US" dirty="0" smtClean="0"/>
              <a:t>Worked on the poster</a:t>
            </a:r>
          </a:p>
          <a:p>
            <a:pPr lvl="1"/>
            <a:r>
              <a:rPr lang="en-US" dirty="0" smtClean="0"/>
              <a:t>JJHWS/UCF Conference Meeting</a:t>
            </a:r>
          </a:p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lvl="1"/>
            <a:r>
              <a:rPr lang="en-US" dirty="0" smtClean="0"/>
              <a:t>Edit poster after review</a:t>
            </a:r>
          </a:p>
          <a:p>
            <a:pPr lvl="1"/>
            <a:r>
              <a:rPr lang="en-US" dirty="0" smtClean="0"/>
              <a:t>Finish final report</a:t>
            </a:r>
          </a:p>
          <a:p>
            <a:pPr lvl="1"/>
            <a:r>
              <a:rPr lang="en-US" dirty="0" smtClean="0"/>
              <a:t>JJHWS/UCF Weekly Conference Meeting</a:t>
            </a:r>
          </a:p>
          <a:p>
            <a:pPr lvl="1"/>
            <a:r>
              <a:rPr lang="en-US" dirty="0" smtClean="0"/>
              <a:t>Submit a final updated comparative table to Mike</a:t>
            </a:r>
          </a:p>
          <a:p>
            <a:pPr lvl="1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eklyReportTemplate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</Template>
  <TotalTime>58</TotalTime>
  <Words>81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WeeklyReportTemplate</vt:lpstr>
      <vt:lpstr>Project 4: Internet of Things for Health and Wellness  REU Student: Shanzila Chowdhury Graduate mentor: Michael Eakin Faculty Mentor: Dr. David Metcalf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4: Internet of Things for Health and Wellness  REU Student: Shanzila Chowdhury Graduate mentors: Michael Eakin Faculty Mentor(s): Dr. David Metcalf</dc:title>
  <dc:creator>Shanzila Chowdhury</dc:creator>
  <cp:lastModifiedBy>Shanzila Chowdhury</cp:lastModifiedBy>
  <cp:revision>6</cp:revision>
  <dcterms:created xsi:type="dcterms:W3CDTF">2017-06-01T22:05:41Z</dcterms:created>
  <dcterms:modified xsi:type="dcterms:W3CDTF">2017-07-21T04:05:03Z</dcterms:modified>
</cp:coreProperties>
</file>