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zila Chowdhury" initials="S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5017" autoAdjust="0"/>
    <p:restoredTop sz="77580" autoAdjust="0"/>
  </p:normalViewPr>
  <p:slideViewPr>
    <p:cSldViewPr snapToGrid="0" snapToObjects="1">
      <p:cViewPr>
        <p:scale>
          <a:sx n="70" d="100"/>
          <a:sy n="70" d="100"/>
        </p:scale>
        <p:origin x="-1986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5028-F933-4129-8740-7E73A5260B7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828B7-F008-4A8F-AF72-896C64BF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6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WHIT- It is a first</a:t>
            </a:r>
            <a:r>
              <a:rPr lang="en-US" baseline="0" dirty="0" smtClean="0"/>
              <a:t> of its kind home designed to activate health solutions and technologies, and research their ability to measurably improve health and well-being.</a:t>
            </a:r>
            <a:br>
              <a:rPr lang="en-US" baseline="0" dirty="0" smtClean="0"/>
            </a:br>
            <a:r>
              <a:rPr lang="en-US" baseline="0" dirty="0" smtClean="0"/>
              <a:t>I have included some photos of the WHIT home: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blue lights radiates UV rays which kill 99.9% germs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Connected Island from GE appliances lets you plan, schedule, shop, cook, and connect all on one intelligent surface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aseline="0" dirty="0" smtClean="0"/>
              <a:t>Besides there is also: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anti-microbial, mold resistant cork flooring which serves as natural thermal &amp; acoustic insulation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Air scrubbers which tackle all the pollutants: dust, fine particles, molds, pollen, dander &amp; volatile organic compound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Circadian mood lighting engineered to emulate the properties of natural light enhancing sleep quality, energy levels, productivity &amp; overall experience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Voice controlled lighting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Wearables to manage stress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Intelligent mirror prototype that gives health stats and social media feeds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Intelligent toilet self-cleaning prototype that will activate personal health monitoring through home based urinalysis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28B7-F008-4A8F-AF72-896C64BFF6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9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4: </a:t>
            </a:r>
            <a:r>
              <a:rPr lang="en-US" sz="2000" b="1" dirty="0"/>
              <a:t>Internet of Things for Health and Wellness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 err="1"/>
              <a:t>Shanzila</a:t>
            </a:r>
            <a:r>
              <a:rPr lang="en-US" sz="1800" b="1" dirty="0"/>
              <a:t> Chowdhury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Graduate </a:t>
            </a:r>
            <a:r>
              <a:rPr lang="en-US" sz="1800" dirty="0" smtClean="0"/>
              <a:t>mentor: </a:t>
            </a:r>
            <a:r>
              <a:rPr lang="en-US" sz="1800" b="1" dirty="0"/>
              <a:t>Michael </a:t>
            </a:r>
            <a:r>
              <a:rPr lang="en-US" sz="1800" b="1" dirty="0" err="1"/>
              <a:t>Eakin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>Faculty </a:t>
            </a:r>
            <a:r>
              <a:rPr lang="en-US" sz="1800" dirty="0" smtClean="0"/>
              <a:t>Mentor:</a:t>
            </a:r>
            <a:r>
              <a:rPr lang="en-US" sz="1800" b="1" dirty="0" smtClean="0"/>
              <a:t> </a:t>
            </a:r>
            <a:r>
              <a:rPr lang="en-US" sz="1800" b="1" dirty="0"/>
              <a:t>Dr. David Metcalf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582739"/>
            <a:ext cx="8731408" cy="47132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3 (June 5 –June 9, 2017)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Started research on wearables (price, features, accuracy, battery life, water resistance)</a:t>
            </a:r>
          </a:p>
          <a:p>
            <a:pPr lvl="1"/>
            <a:r>
              <a:rPr lang="en-US" sz="1600" dirty="0" smtClean="0"/>
              <a:t>Learned about HIMSS, the largest Health IT conference and exhibition in the world</a:t>
            </a:r>
          </a:p>
          <a:p>
            <a:pPr lvl="1"/>
            <a:r>
              <a:rPr lang="en-US" sz="1600" dirty="0" smtClean="0"/>
              <a:t>Tour to Lake Nona Medical city, one of the fastest growing community in Orlando, Florida</a:t>
            </a:r>
          </a:p>
          <a:p>
            <a:pPr lvl="2"/>
            <a:r>
              <a:rPr lang="en-US" sz="1200" dirty="0"/>
              <a:t>UCF College of Medicine &amp; Health Sciences Campus, Sanford-Burnham Medical Research Institute, UF Research and Academic Center, Orlando VA(nation's 2nd largest VA), USTA, </a:t>
            </a:r>
            <a:r>
              <a:rPr lang="en-US" sz="1200" dirty="0" err="1"/>
              <a:t>Guidewell</a:t>
            </a:r>
            <a:r>
              <a:rPr lang="en-US" sz="1200" dirty="0"/>
              <a:t> innovation center, and the WHIT Intelligent </a:t>
            </a:r>
            <a:r>
              <a:rPr lang="en-US" sz="1200" dirty="0" smtClean="0"/>
              <a:t>Home</a:t>
            </a:r>
          </a:p>
          <a:p>
            <a:pPr lvl="2"/>
            <a:r>
              <a:rPr lang="en-US" sz="1200" dirty="0" smtClean="0"/>
              <a:t>WHIT(</a:t>
            </a:r>
            <a:r>
              <a:rPr lang="en-US" sz="1200" dirty="0" err="1" smtClean="0"/>
              <a:t>Wellness+Home+Innovation+Technology</a:t>
            </a:r>
            <a:r>
              <a:rPr lang="en-US" sz="1200" dirty="0" smtClean="0"/>
              <a:t>) Intelligent  </a:t>
            </a:r>
            <a:r>
              <a:rPr lang="en-US" sz="1200" dirty="0" smtClean="0"/>
              <a:t>Home:</a:t>
            </a:r>
          </a:p>
          <a:p>
            <a:pPr marL="384048" lvl="2" indent="0">
              <a:buNone/>
            </a:pPr>
            <a:endParaRPr lang="en-US" sz="1200" dirty="0" smtClean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</a:t>
            </a:r>
            <a:r>
              <a:rPr lang="en-US" b="1" dirty="0" smtClean="0"/>
              <a:t>:</a:t>
            </a:r>
          </a:p>
          <a:p>
            <a:pPr lvl="1"/>
            <a:r>
              <a:rPr lang="en-US" sz="1600" dirty="0" smtClean="0"/>
              <a:t>Continue research on wearables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7" y="4000289"/>
            <a:ext cx="1923958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4000289"/>
            <a:ext cx="2171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74" y="4000289"/>
            <a:ext cx="198596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eklyReportTemplate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293A2FE4-3635-46A5-B03A-F9F7A62350C7}" vid="{B7F3058C-FF48-4E9B-9C7D-39472F18EB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50</TotalTime>
  <Words>160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WeeklyReportTemplate</vt:lpstr>
      <vt:lpstr>Project 4: Internet of Things for Health and Wellness  REU Student: Shanzila Chowdhury Graduate mentor: Michael Eakin Faculty Mentor: Dr. David Metcalf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4: Internet of Things for Health and Wellness  REU Student: Shanzila Chowdhury Graduate mentors: Michael Eakin Faculty Mentor(s): Dr. David Metcalf</dc:title>
  <dc:creator>Shanzila Chowdhury</dc:creator>
  <cp:lastModifiedBy>Shanzila Chowdhury</cp:lastModifiedBy>
  <cp:revision>6</cp:revision>
  <dcterms:created xsi:type="dcterms:W3CDTF">2017-06-08T14:22:47Z</dcterms:created>
  <dcterms:modified xsi:type="dcterms:W3CDTF">2017-06-08T16:14:14Z</dcterms:modified>
</cp:coreProperties>
</file>