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017" autoAdjust="0"/>
    <p:restoredTop sz="94682" autoAdjust="0"/>
  </p:normalViewPr>
  <p:slideViewPr>
    <p:cSldViewPr snapToGrid="0" snapToObjects="1">
      <p:cViewPr>
        <p:scale>
          <a:sx n="100" d="100"/>
          <a:sy n="100" d="100"/>
        </p:scale>
        <p:origin x="-11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Project: </a:t>
            </a:r>
            <a:r>
              <a:rPr lang="en-US" sz="2000" b="1" dirty="0" smtClean="0"/>
              <a:t>METIL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 Engineering Support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err="1" smtClean="0"/>
              <a:t>Shanzila</a:t>
            </a:r>
            <a:r>
              <a:rPr lang="en-US" sz="1800" b="1" dirty="0" smtClean="0"/>
              <a:t> Chowdhury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TBD</a:t>
            </a:r>
            <a:br>
              <a:rPr lang="en-US" sz="1800" b="1" dirty="0" smtClean="0"/>
            </a:br>
            <a:r>
              <a:rPr lang="en-US" sz="1800" dirty="0" smtClean="0"/>
              <a:t>Faculty Mentor: </a:t>
            </a:r>
            <a:r>
              <a:rPr lang="en-US" sz="1800" b="1" dirty="0" smtClean="0"/>
              <a:t>Dr. David Metcalf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1 (May 22 – May 26, 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Read 18 research papers</a:t>
            </a:r>
            <a:r>
              <a:rPr lang="en-US" sz="1600" dirty="0" smtClean="0"/>
              <a:t>, and </a:t>
            </a:r>
            <a:r>
              <a:rPr lang="en-US" sz="1600" dirty="0" smtClean="0"/>
              <a:t>other </a:t>
            </a:r>
            <a:r>
              <a:rPr lang="en-US" sz="1600" dirty="0" smtClean="0"/>
              <a:t>documents (previous projects, PowerPoint presentations)</a:t>
            </a:r>
            <a:endParaRPr lang="en-US" sz="1600" dirty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Granting access to wireless network is in-progress </a:t>
            </a:r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Continue reading  research papers and other documents to know more about different projects</a:t>
            </a:r>
          </a:p>
          <a:p>
            <a:pPr lvl="1"/>
            <a:r>
              <a:rPr lang="en-US" sz="1600" dirty="0" smtClean="0"/>
              <a:t>Complete all privacy paperwork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53</TotalTime>
  <Words>80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WeeklyReportTemplate</vt:lpstr>
      <vt:lpstr>Project: METIL IoT Engineering Support  REU Student: Shanzila Chowdhury Graduate mentors: TBD Faculty Mentor: Dr. David Metcalf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Investigating the Value versus Cost of Privacy in the Internet of Things  REU Student: Shanzila Chowdhury Graduate mentors: Assistant 1 and Assistant 2 Faculty Mentor(s):</dc:title>
  <dc:creator>Shanzila Chowdhury</dc:creator>
  <cp:lastModifiedBy>Shanzila Chowdhury</cp:lastModifiedBy>
  <cp:revision>7</cp:revision>
  <dcterms:created xsi:type="dcterms:W3CDTF">2017-05-25T13:11:07Z</dcterms:created>
  <dcterms:modified xsi:type="dcterms:W3CDTF">2017-05-25T20:37:09Z</dcterms:modified>
</cp:coreProperties>
</file>