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82" d="100"/>
          <a:sy n="82" d="100"/>
        </p:scale>
        <p:origin x="104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Project 11: </a:t>
            </a:r>
            <a:r>
              <a:rPr lang="en-US" sz="2000" b="1" dirty="0"/>
              <a:t>Security and Privacy of the Communication Channels among IoT Devices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REU Student: </a:t>
            </a:r>
            <a:r>
              <a:rPr lang="en-US" sz="1800" b="1" dirty="0"/>
              <a:t>Tianbo Chen</a:t>
            </a:r>
            <a:br>
              <a:rPr lang="en-US" sz="1800" dirty="0"/>
            </a:br>
            <a:r>
              <a:rPr lang="en-US" sz="1800" dirty="0"/>
              <a:t>Graduate mentors: </a:t>
            </a:r>
            <a:r>
              <a:rPr lang="en-US" sz="1800" b="1" dirty="0" err="1"/>
              <a:t>Safa</a:t>
            </a:r>
            <a:r>
              <a:rPr lang="en-US" sz="1800" b="1" dirty="0"/>
              <a:t> </a:t>
            </a:r>
            <a:r>
              <a:rPr lang="en-US" sz="1800" b="1" dirty="0" err="1"/>
              <a:t>Bacanli</a:t>
            </a:r>
            <a:br>
              <a:rPr lang="en-US" sz="1800" dirty="0"/>
            </a:br>
            <a:r>
              <a:rPr lang="en-US" sz="1800" dirty="0"/>
              <a:t>Faculty Mentor(s):</a:t>
            </a:r>
            <a:r>
              <a:rPr lang="en-US" sz="1800" b="1" dirty="0"/>
              <a:t> Dr. Turgut and Dr. Zou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9 (July 17– July 21, 2017)</a:t>
            </a:r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700" dirty="0"/>
              <a:t>Added more related works to the report</a:t>
            </a:r>
          </a:p>
          <a:p>
            <a:pPr lvl="1"/>
            <a:r>
              <a:rPr lang="en-US" sz="1700" dirty="0"/>
              <a:t>Revised certain sections of the report</a:t>
            </a:r>
          </a:p>
          <a:p>
            <a:pPr lvl="1"/>
            <a:r>
              <a:rPr lang="en-US" sz="1700" dirty="0"/>
              <a:t>Created the poster for my project </a:t>
            </a:r>
          </a:p>
          <a:p>
            <a:pPr lvl="1"/>
            <a:r>
              <a:rPr lang="en-US" sz="1700" dirty="0"/>
              <a:t>Wrote up brief poster discussion</a:t>
            </a:r>
          </a:p>
          <a:p>
            <a:pPr marL="201168" lvl="1" indent="0">
              <a:buNone/>
            </a:pPr>
            <a:r>
              <a:rPr lang="en-US" b="1" dirty="0"/>
              <a:t>Issues/problems encountered and solutions (if any):</a:t>
            </a:r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700" dirty="0"/>
              <a:t>Continue editing and perfecting the report </a:t>
            </a:r>
            <a:r>
              <a:rPr lang="en-US" sz="1700"/>
              <a:t>and the poster</a:t>
            </a:r>
            <a:endParaRPr lang="en-US" sz="1700" dirty="0"/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 (1)</Template>
  <TotalTime>1368</TotalTime>
  <Words>83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Project 11: Security and Privacy of the Communication Channels among IoT Devices  REU Student: Tianbo Chen Graduate mentors: Safa Bacanli Faculty Mentor(s): Dr. Turgut and Dr. Zou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11: Security and Privacy of the Communication Channels among IoT Devices  REU Student: Tianbo Chen Graduate mentors: Omar Nakhila and Safa Bacanli Faculty Mentor(s): Dr. Turgut and Dr. Zou</dc:title>
  <dc:creator>Tianbo Chen</dc:creator>
  <cp:lastModifiedBy>Tianbo Chen</cp:lastModifiedBy>
  <cp:revision>24</cp:revision>
  <dcterms:created xsi:type="dcterms:W3CDTF">2017-05-25T14:27:00Z</dcterms:created>
  <dcterms:modified xsi:type="dcterms:W3CDTF">2017-07-20T20:21:32Z</dcterms:modified>
</cp:coreProperties>
</file>