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  <p:sldId id="262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17" autoAdjust="0"/>
    <p:restoredTop sz="94682" autoAdjust="0"/>
  </p:normalViewPr>
  <p:slideViewPr>
    <p:cSldViewPr snapToGrid="0" snapToObjects="1">
      <p:cViewPr varScale="1">
        <p:scale>
          <a:sx n="82" d="100"/>
          <a:sy n="82" d="100"/>
        </p:scale>
        <p:origin x="1042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82750" y="654050"/>
            <a:ext cx="7461250" cy="928688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11: </a:t>
            </a:r>
            <a:r>
              <a:rPr lang="en-US" sz="2000" b="1" dirty="0"/>
              <a:t>Security and Privacy of the Communication Channels among </a:t>
            </a:r>
            <a:r>
              <a:rPr lang="en-US" sz="2000" b="1" dirty="0" err="1"/>
              <a:t>IoT</a:t>
            </a:r>
            <a:r>
              <a:rPr lang="en-US" sz="2000" b="1" dirty="0"/>
              <a:t> Devices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Tianbo Chen</a:t>
            </a:r>
            <a:br>
              <a:rPr lang="en-US" sz="1800" dirty="0"/>
            </a:br>
            <a:r>
              <a:rPr lang="en-US" sz="1800" dirty="0"/>
              <a:t>Graduate mentors: </a:t>
            </a:r>
            <a:r>
              <a:rPr lang="en-US" sz="1800" b="1" dirty="0" err="1"/>
              <a:t>Safa</a:t>
            </a:r>
            <a:r>
              <a:rPr lang="en-US" sz="1800" b="1" dirty="0"/>
              <a:t> </a:t>
            </a:r>
            <a:r>
              <a:rPr lang="en-US" sz="1800" b="1" dirty="0" err="1"/>
              <a:t>Bacanli</a:t>
            </a:r>
            <a:r>
              <a:rPr lang="en-US" sz="1800" b="1" dirty="0"/>
              <a:t> and </a:t>
            </a:r>
            <a:r>
              <a:rPr lang="en-US" sz="1800" b="1" dirty="0" err="1"/>
              <a:t>Huy</a:t>
            </a:r>
            <a:r>
              <a:rPr lang="en-US" sz="1800" b="1" dirty="0"/>
              <a:t> Truong</a:t>
            </a:r>
            <a:br>
              <a:rPr lang="en-US" sz="1800" dirty="0"/>
            </a:br>
            <a:r>
              <a:rPr lang="en-US" sz="1800" dirty="0"/>
              <a:t>Faculty Mentor(s):</a:t>
            </a:r>
            <a:r>
              <a:rPr lang="en-US" sz="1800" b="1" dirty="0"/>
              <a:t> Dr. Turgut and Dr. Zou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dirty="0"/>
              <a:t>Week 6 (June 26 – June 30, 2017)</a:t>
            </a:r>
          </a:p>
          <a:p>
            <a:pPr marL="201168" lvl="1" indent="0">
              <a:buNone/>
            </a:pPr>
            <a:r>
              <a:rPr lang="en-US" b="1" dirty="0"/>
              <a:t>Accomplishments:</a:t>
            </a:r>
          </a:p>
          <a:p>
            <a:pPr lvl="1"/>
            <a:r>
              <a:rPr lang="en-US" sz="1700" dirty="0"/>
              <a:t>Installed and successfully setup Google’s vision API for Python</a:t>
            </a:r>
          </a:p>
          <a:p>
            <a:pPr lvl="1"/>
            <a:r>
              <a:rPr lang="en-US" sz="1700" dirty="0"/>
              <a:t>Began testing different distortion effects such as rotation and salt and pepper distortion with Google’s labeling and web detection software</a:t>
            </a:r>
          </a:p>
          <a:p>
            <a:pPr marL="201168" lvl="1" indent="0">
              <a:buNone/>
            </a:pPr>
            <a:r>
              <a:rPr lang="en-US" b="1" dirty="0"/>
              <a:t>Issues/problems encountered and solutions (if any):</a:t>
            </a:r>
          </a:p>
          <a:p>
            <a:pPr lvl="1"/>
            <a:r>
              <a:rPr lang="en-US" sz="1700" dirty="0"/>
              <a:t>Code randomly stopped working (no changes to source code) for a few hours. Seemed to be a server side issue on Google’s part as it resolved itself later.</a:t>
            </a:r>
          </a:p>
          <a:p>
            <a:pPr marL="201168" lvl="1" indent="0">
              <a:buNone/>
            </a:pPr>
            <a:r>
              <a:rPr lang="en-US" b="1" dirty="0"/>
              <a:t>Plans for next week:</a:t>
            </a:r>
          </a:p>
          <a:p>
            <a:pPr lvl="1"/>
            <a:r>
              <a:rPr lang="en-US" sz="1700" dirty="0"/>
              <a:t>Finish testing different types of distortions with Google’s vision API</a:t>
            </a:r>
          </a:p>
          <a:p>
            <a:pPr lvl="1"/>
            <a:r>
              <a:rPr lang="en-US" sz="1700" dirty="0"/>
              <a:t>Generate a report to determine which distortions work best/if any work well</a:t>
            </a:r>
          </a:p>
          <a:p>
            <a:pPr lvl="1"/>
            <a:endParaRPr lang="en-US" sz="1700" dirty="0"/>
          </a:p>
        </p:txBody>
      </p:sp>
      <p:sp>
        <p:nvSpPr>
          <p:cNvPr id="3" name="TextBox 2"/>
          <p:cNvSpPr txBox="1"/>
          <p:nvPr/>
        </p:nvSpPr>
        <p:spPr>
          <a:xfrm>
            <a:off x="218285" y="6510602"/>
            <a:ext cx="43730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NSF REU Research Experience on Internet of Things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508" y="6409428"/>
            <a:ext cx="445994" cy="44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29305B-8380-4D4A-A7C9-AADECFFA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8445"/>
            <a:ext cx="9144000" cy="358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90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293A2FE4-3635-46A5-B03A-F9F7A62350C7}" vid="{B7F3058C-FF48-4E9B-9C7D-39472F18EB7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WeeklyReportTemplate (1)</Template>
  <TotalTime>1229</TotalTime>
  <Words>135</Words>
  <Application>Microsoft Office PowerPoint</Application>
  <PresentationFormat>On-screen Show (4:3)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Calibri</vt:lpstr>
      <vt:lpstr>Calibri Light</vt:lpstr>
      <vt:lpstr>Retrospect</vt:lpstr>
      <vt:lpstr>Project 11: Security and Privacy of the Communication Channels among IoT Devices  REU Student: Tianbo Chen Graduate mentors: Safa Bacanli and Huy Truong Faculty Mentor(s): Dr. Turgut and Dr. Zou</vt:lpstr>
      <vt:lpstr>PowerPoint Presentation</vt:lpstr>
    </vt:vector>
  </TitlesOfParts>
  <Company>CECS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11: Security and Privacy of the Communication Channels among IoT Devices  REU Student: Tianbo Chen Graduate mentors: Omar Nakhila and Safa Bacanli Faculty Mentor(s): Dr. Turgut and Dr. Zou</dc:title>
  <dc:creator>Tianbo Chen</dc:creator>
  <cp:lastModifiedBy>Tianbo Chen</cp:lastModifiedBy>
  <cp:revision>18</cp:revision>
  <dcterms:created xsi:type="dcterms:W3CDTF">2017-05-25T14:27:00Z</dcterms:created>
  <dcterms:modified xsi:type="dcterms:W3CDTF">2017-06-29T21:16:22Z</dcterms:modified>
</cp:coreProperties>
</file>