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2" d="100"/>
          <a:sy n="82" d="100"/>
        </p:scale>
        <p:origin x="10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11: </a:t>
            </a:r>
            <a:r>
              <a:rPr lang="en-US" sz="2000" b="1" dirty="0"/>
              <a:t>Security and Privacy of the Communication Channels among </a:t>
            </a:r>
            <a:r>
              <a:rPr lang="en-US" sz="2000" b="1" dirty="0" err="1"/>
              <a:t>IoT</a:t>
            </a:r>
            <a:r>
              <a:rPr lang="en-US" sz="2000" b="1" dirty="0"/>
              <a:t> Devices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Tianbo Chen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 err="1"/>
              <a:t>Safa</a:t>
            </a:r>
            <a:r>
              <a:rPr lang="en-US" sz="1800" b="1" dirty="0"/>
              <a:t> </a:t>
            </a:r>
            <a:r>
              <a:rPr lang="en-US" sz="1800" b="1" dirty="0" err="1"/>
              <a:t>Bacanli</a:t>
            </a:r>
            <a:r>
              <a:rPr lang="en-US" sz="1800" b="1" dirty="0"/>
              <a:t> and </a:t>
            </a:r>
            <a:r>
              <a:rPr lang="en-US" sz="1800" b="1" dirty="0" err="1"/>
              <a:t>Huy</a:t>
            </a:r>
            <a:r>
              <a:rPr lang="en-US" sz="1800" b="1" dirty="0"/>
              <a:t> Truong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Turgut and Dr. Zou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5 (June 19 – June 23, 2017)</a:t>
            </a:r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700" dirty="0"/>
              <a:t>Mostly finished image extraction code. This included hashing images and removing their metadata</a:t>
            </a:r>
          </a:p>
          <a:p>
            <a:pPr lvl="1"/>
            <a:r>
              <a:rPr lang="en-US" sz="1700" dirty="0"/>
              <a:t>Considered and tested some image distortion effects such as salt and pepper, gaussian, Poisson, sinusoidal</a:t>
            </a:r>
          </a:p>
          <a:p>
            <a:pPr lvl="1"/>
            <a:r>
              <a:rPr lang="en-US" sz="1700" dirty="0"/>
              <a:t>Read two research papers on a different image based captcha (</a:t>
            </a:r>
            <a:r>
              <a:rPr lang="en-US" sz="1700" dirty="0" err="1"/>
              <a:t>Asirra</a:t>
            </a:r>
            <a:r>
              <a:rPr lang="en-US" sz="1700" dirty="0"/>
              <a:t> captcha) and how researchers attacked it</a:t>
            </a:r>
          </a:p>
          <a:p>
            <a:pPr marL="201168" lvl="1" indent="0">
              <a:buNone/>
            </a:pPr>
            <a:r>
              <a:rPr lang="en-US" b="1" dirty="0"/>
              <a:t>Issues/problems encountered and solutions (if any):</a:t>
            </a:r>
          </a:p>
          <a:p>
            <a:pPr lvl="1"/>
            <a:r>
              <a:rPr lang="en-US" sz="1700" dirty="0"/>
              <a:t>Google image search can identify the images we pull from it, even after distorting the images. This lets an attacker easily identify the limited number of keywords in our database.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700" dirty="0"/>
              <a:t>Figure out how to get past google image search</a:t>
            </a:r>
          </a:p>
          <a:p>
            <a:pPr lvl="1"/>
            <a:r>
              <a:rPr lang="en-US" sz="1700" dirty="0"/>
              <a:t>Consider how to expand the types of questions</a:t>
            </a:r>
            <a:r>
              <a:rPr lang="en-US" sz="1700"/>
              <a:t>/keywords </a:t>
            </a:r>
            <a:r>
              <a:rPr lang="en-US" sz="1700" dirty="0"/>
              <a:t>we can ask</a:t>
            </a:r>
          </a:p>
          <a:p>
            <a:pPr lvl="1"/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 (1)</Template>
  <TotalTime>1179</TotalTime>
  <Words>156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11: Security and Privacy of the Communication Channels among IoT Devices  REU Student: Tianbo Chen Graduate mentors: Safa Bacanli and Huy Truong Faculty Mentor(s): Dr. Turgut and Dr. Zou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11: Security and Privacy of the Communication Channels among IoT Devices  REU Student: Tianbo Chen Graduate mentors: Omar Nakhila and Safa Bacanli Faculty Mentor(s): Dr. Turgut and Dr. Zou</dc:title>
  <dc:creator>Tianbo Chen</dc:creator>
  <cp:lastModifiedBy>Tianbo Chen</cp:lastModifiedBy>
  <cp:revision>15</cp:revision>
  <dcterms:created xsi:type="dcterms:W3CDTF">2017-05-25T14:27:00Z</dcterms:created>
  <dcterms:modified xsi:type="dcterms:W3CDTF">2017-06-22T20:15:40Z</dcterms:modified>
</cp:coreProperties>
</file>