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sldIdLst>
    <p:sldId id="261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17" autoAdjust="0"/>
    <p:restoredTop sz="94682" autoAdjust="0"/>
  </p:normalViewPr>
  <p:slideViewPr>
    <p:cSldViewPr snapToGrid="0" snapToObjects="1">
      <p:cViewPr varScale="1">
        <p:scale>
          <a:sx n="82" d="100"/>
          <a:sy n="82" d="100"/>
        </p:scale>
        <p:origin x="1042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4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40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6/8/2017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9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9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592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108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78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6/8/2017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5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6/8/2017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599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6/8/2017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998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6/8/2017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694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6/8/2017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28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6/8/2017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33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57" y="6419161"/>
            <a:ext cx="403418" cy="40575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10040" y="6519237"/>
            <a:ext cx="6121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NSF REU Research Experience on the Internet of Things 2016</a:t>
            </a:r>
          </a:p>
        </p:txBody>
      </p:sp>
    </p:spTree>
    <p:extLst>
      <p:ext uri="{BB962C8B-B14F-4D97-AF65-F5344CB8AC3E}">
        <p14:creationId xmlns:p14="http://schemas.microsoft.com/office/powerpoint/2010/main" val="183991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52" r:id="rId8"/>
    <p:sldLayoutId id="2147483848" r:id="rId9"/>
    <p:sldLayoutId id="2147483849" r:id="rId10"/>
    <p:sldLayoutId id="2147483850" r:id="rId11"/>
    <p:sldLayoutId id="2147483851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82750" y="654050"/>
            <a:ext cx="7461250" cy="928688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</a:pPr>
            <a:r>
              <a:rPr lang="en-US" sz="2000" dirty="0"/>
              <a:t>Project 11: </a:t>
            </a:r>
            <a:r>
              <a:rPr lang="en-US" sz="2000" b="1" dirty="0"/>
              <a:t>Security and Privacy of the Communication Channels among </a:t>
            </a:r>
            <a:r>
              <a:rPr lang="en-US" sz="2000" b="1" dirty="0" err="1"/>
              <a:t>IoT</a:t>
            </a:r>
            <a:r>
              <a:rPr lang="en-US" sz="2000" b="1" dirty="0"/>
              <a:t> Devices</a:t>
            </a:r>
            <a:br>
              <a:rPr lang="en-US" sz="2000" dirty="0"/>
            </a:br>
            <a:br>
              <a:rPr lang="en-US" sz="2000" dirty="0"/>
            </a:br>
            <a:r>
              <a:rPr lang="en-US" sz="1800" dirty="0"/>
              <a:t>REU Student: </a:t>
            </a:r>
            <a:r>
              <a:rPr lang="en-US" sz="1800" b="1" dirty="0"/>
              <a:t>Tianbo Chen</a:t>
            </a:r>
            <a:br>
              <a:rPr lang="en-US" sz="1800" dirty="0"/>
            </a:br>
            <a:r>
              <a:rPr lang="en-US" sz="1800" dirty="0"/>
              <a:t>Graduate mentors: </a:t>
            </a:r>
            <a:r>
              <a:rPr lang="en-US" sz="1800" b="1" dirty="0" err="1"/>
              <a:t>Safa</a:t>
            </a:r>
            <a:r>
              <a:rPr lang="en-US" sz="1800" b="1" dirty="0"/>
              <a:t> </a:t>
            </a:r>
            <a:r>
              <a:rPr lang="en-US" sz="1800" b="1" dirty="0" err="1"/>
              <a:t>Bacanli</a:t>
            </a:r>
            <a:r>
              <a:rPr lang="en-US" sz="1800" b="1" dirty="0"/>
              <a:t> and </a:t>
            </a:r>
            <a:r>
              <a:rPr lang="en-US" sz="1800" b="1" dirty="0" err="1"/>
              <a:t>Huy</a:t>
            </a:r>
            <a:r>
              <a:rPr lang="en-US" sz="1800" b="1" dirty="0"/>
              <a:t> Truong</a:t>
            </a:r>
            <a:br>
              <a:rPr lang="en-US" sz="1800" dirty="0"/>
            </a:br>
            <a:r>
              <a:rPr lang="en-US" sz="1800" dirty="0"/>
              <a:t>Faculty Mentor(s):</a:t>
            </a:r>
            <a:r>
              <a:rPr lang="en-US" sz="1800" b="1" dirty="0"/>
              <a:t> Dr. Turgut and Dr. Zou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39" y="286604"/>
            <a:ext cx="780288" cy="831342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218285" y="1845734"/>
            <a:ext cx="8731408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None/>
            </a:pPr>
            <a:r>
              <a:rPr lang="en-US" sz="2000" b="1" dirty="0"/>
              <a:t>Week 3 (June 5 – June 9, 2017)</a:t>
            </a:r>
          </a:p>
          <a:p>
            <a:pPr marL="201168" lvl="1" indent="0">
              <a:buNone/>
            </a:pPr>
            <a:r>
              <a:rPr lang="en-US" b="1" dirty="0"/>
              <a:t>Accomplishments:</a:t>
            </a:r>
          </a:p>
          <a:p>
            <a:pPr lvl="1"/>
            <a:r>
              <a:rPr lang="en-US" sz="1700" dirty="0"/>
              <a:t>Mostly familiar with PHP now. Most functions can be understood through their documentation online.</a:t>
            </a:r>
          </a:p>
          <a:p>
            <a:pPr lvl="1"/>
            <a:r>
              <a:rPr lang="en-US" sz="1700" dirty="0"/>
              <a:t>Gained an understanding for most of the previous code written </a:t>
            </a:r>
          </a:p>
          <a:p>
            <a:pPr lvl="1"/>
            <a:r>
              <a:rPr lang="en-US" sz="1700" dirty="0"/>
              <a:t>Understood how the image and question database is set up for the captcha program</a:t>
            </a:r>
          </a:p>
          <a:p>
            <a:pPr lvl="1"/>
            <a:r>
              <a:rPr lang="en-US" sz="1700" dirty="0"/>
              <a:t>Began writing some of my own code and making changes to the database</a:t>
            </a:r>
          </a:p>
          <a:p>
            <a:pPr marL="201168" lvl="1" indent="0">
              <a:buNone/>
            </a:pPr>
            <a:r>
              <a:rPr lang="en-US" b="1" dirty="0"/>
              <a:t>Issues/problems encountered and solutions (if any):</a:t>
            </a:r>
          </a:p>
          <a:p>
            <a:pPr lvl="1"/>
            <a:r>
              <a:rPr lang="en-US" sz="1700" dirty="0"/>
              <a:t>Worked out pieces of code and design features of the program/database with </a:t>
            </a:r>
            <a:r>
              <a:rPr lang="en-US" sz="1700" dirty="0" err="1"/>
              <a:t>Safa</a:t>
            </a:r>
            <a:endParaRPr lang="en-US" sz="1700" dirty="0"/>
          </a:p>
          <a:p>
            <a:pPr marL="201168" lvl="1" indent="0">
              <a:buNone/>
            </a:pPr>
            <a:r>
              <a:rPr lang="en-US" b="1" dirty="0"/>
              <a:t>Plans for next week:</a:t>
            </a:r>
          </a:p>
          <a:p>
            <a:pPr lvl="1"/>
            <a:r>
              <a:rPr lang="en-US" sz="1700" dirty="0"/>
              <a:t>Work on implementing an algorithm to test new images that will be inserted into the database</a:t>
            </a:r>
          </a:p>
          <a:p>
            <a:pPr lvl="1"/>
            <a:r>
              <a:rPr lang="en-US" sz="1700" dirty="0"/>
              <a:t>Improve the user interface to be more friendly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8285" y="6510602"/>
            <a:ext cx="43730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NSF REU Research Experience on Internet of Things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508" y="6409428"/>
            <a:ext cx="445994" cy="44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57877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000000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293A2FE4-3635-46A5-B03A-F9F7A62350C7}" vid="{B7F3058C-FF48-4E9B-9C7D-39472F18EB7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WeeklyReportTemplate (1)</Template>
  <TotalTime>807</TotalTime>
  <Words>142</Words>
  <Application>Microsoft Office PowerPoint</Application>
  <PresentationFormat>On-screen Show (4:3)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Calibri Light</vt:lpstr>
      <vt:lpstr>Retrospect</vt:lpstr>
      <vt:lpstr>Project 11: Security and Privacy of the Communication Channels among IoT Devices  REU Student: Tianbo Chen Graduate mentors: Safa Bacanli and Huy Truong Faculty Mentor(s): Dr. Turgut and Dr. Zou</vt:lpstr>
    </vt:vector>
  </TitlesOfParts>
  <Company>CECS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11: Security and Privacy of the Communication Channels among IoT Devices  REU Student: Tianbo Chen Graduate mentors: Omar Nakhila and Safa Bacanli Faculty Mentor(s): Dr. Turgut and Dr. Zou</dc:title>
  <dc:creator>Tianbo Chen</dc:creator>
  <cp:lastModifiedBy>Tianbo Chen</cp:lastModifiedBy>
  <cp:revision>11</cp:revision>
  <dcterms:created xsi:type="dcterms:W3CDTF">2017-05-25T14:27:00Z</dcterms:created>
  <dcterms:modified xsi:type="dcterms:W3CDTF">2017-06-08T21:19:42Z</dcterms:modified>
</cp:coreProperties>
</file>