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>
        <p:scale>
          <a:sx n="89" d="100"/>
          <a:sy n="89" d="100"/>
        </p:scale>
        <p:origin x="1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11: </a:t>
            </a:r>
            <a:r>
              <a:rPr lang="en-US" sz="2000" b="1" dirty="0"/>
              <a:t>Security and Privacy of the Communication Channels among </a:t>
            </a:r>
            <a:r>
              <a:rPr lang="en-US" sz="2000" b="1" dirty="0" err="1"/>
              <a:t>IoT</a:t>
            </a:r>
            <a:r>
              <a:rPr lang="en-US" sz="2000" b="1" dirty="0"/>
              <a:t> Devices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Tianbo Chen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/>
              <a:t>Omar </a:t>
            </a:r>
            <a:r>
              <a:rPr lang="en-US" sz="1800" b="1" dirty="0" err="1"/>
              <a:t>Nakhila</a:t>
            </a:r>
            <a:r>
              <a:rPr lang="en-US" sz="1800" b="1" dirty="0"/>
              <a:t> and </a:t>
            </a:r>
            <a:r>
              <a:rPr lang="en-US" sz="1800" b="1" dirty="0" err="1"/>
              <a:t>Safa</a:t>
            </a:r>
            <a:r>
              <a:rPr lang="en-US" sz="1800" b="1" dirty="0"/>
              <a:t> </a:t>
            </a:r>
            <a:r>
              <a:rPr lang="en-US" sz="1800" b="1" dirty="0" err="1"/>
              <a:t>Bacanli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Turgut and Dr. Zou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1 (May 22 – May 26, 2017)</a:t>
            </a:r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Read 3 research papers on Evil Twin Attack Detection, Denial of Convenience Attacks and Parallel Active Dictionary attacks and summarized them </a:t>
            </a:r>
          </a:p>
          <a:p>
            <a:pPr lvl="1"/>
            <a:r>
              <a:rPr lang="en-US" sz="1600" dirty="0"/>
              <a:t>Learned about </a:t>
            </a:r>
            <a:r>
              <a:rPr lang="en-US" sz="1600" dirty="0" err="1"/>
              <a:t>wifi</a:t>
            </a:r>
            <a:r>
              <a:rPr lang="en-US" sz="1600" dirty="0"/>
              <a:t> security features and attacks like the four way handshake, </a:t>
            </a:r>
            <a:r>
              <a:rPr lang="en-US" sz="1600" dirty="0" err="1"/>
              <a:t>deauthentication</a:t>
            </a:r>
            <a:r>
              <a:rPr lang="en-US" sz="1600" dirty="0"/>
              <a:t> attacks and dictionary attacks </a:t>
            </a:r>
          </a:p>
          <a:p>
            <a:pPr lvl="1"/>
            <a:r>
              <a:rPr lang="en-US" sz="1600" dirty="0"/>
              <a:t>Looked at Dean </a:t>
            </a:r>
            <a:r>
              <a:rPr lang="en-US" sz="1600" dirty="0" err="1"/>
              <a:t>Wasil’s</a:t>
            </a:r>
            <a:r>
              <a:rPr lang="en-US" sz="1600" dirty="0"/>
              <a:t> work on project 11 from last summer’s REU </a:t>
            </a:r>
          </a:p>
          <a:p>
            <a:pPr marL="201168" lvl="1" indent="0">
              <a:buNone/>
            </a:pPr>
            <a:r>
              <a:rPr lang="en-US" b="1" dirty="0"/>
              <a:t>Issues/problems encountered and solutions (if any):</a:t>
            </a:r>
          </a:p>
          <a:p>
            <a:pPr lvl="1"/>
            <a:r>
              <a:rPr lang="en-US" sz="1600" dirty="0"/>
              <a:t>Unable to meet with professor Zou and Omar yet to discuss project ideas</a:t>
            </a:r>
          </a:p>
          <a:p>
            <a:pPr lvl="1"/>
            <a:r>
              <a:rPr lang="en-US" sz="1600" dirty="0"/>
              <a:t>Still need ideas on what project to work on for the summer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Continue reading and summarizing research papers in the area of </a:t>
            </a:r>
            <a:r>
              <a:rPr lang="en-US" sz="1600" dirty="0" err="1"/>
              <a:t>wifi</a:t>
            </a:r>
            <a:r>
              <a:rPr lang="en-US" sz="1600" dirty="0"/>
              <a:t> and mobile security</a:t>
            </a:r>
          </a:p>
          <a:p>
            <a:pPr lvl="1"/>
            <a:r>
              <a:rPr lang="en-US" sz="1600" dirty="0"/>
              <a:t>Continue learning about security and privacy of communication channels </a:t>
            </a:r>
          </a:p>
          <a:p>
            <a:pPr lvl="1"/>
            <a:r>
              <a:rPr lang="en-US" sz="1600" dirty="0"/>
              <a:t>Brainstorm ideas for a project to work 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 (1)</Template>
  <TotalTime>337</TotalTime>
  <Words>158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11: Security and Privacy of the Communication Channels among IoT Devices  REU Student: Tianbo Chen Graduate mentors: Omar Nakhila and Safa Bacanli Faculty Mentor(s): Dr. Turgut and Dr. Zou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11: Security and Privacy of the Communication Channels among IoT Devices  REU Student: Tianbo Chen Graduate mentors: Omar Nakhila and Safa Bacanli Faculty Mentor(s): Dr. Turgut and Dr. Zou</dc:title>
  <dc:creator>Tianbo Chen</dc:creator>
  <cp:lastModifiedBy>Tianbo Chen</cp:lastModifiedBy>
  <cp:revision>5</cp:revision>
  <dcterms:created xsi:type="dcterms:W3CDTF">2017-05-25T14:27:00Z</dcterms:created>
  <dcterms:modified xsi:type="dcterms:W3CDTF">2017-05-25T20:04:10Z</dcterms:modified>
</cp:coreProperties>
</file>