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 autoAdjust="0"/>
    <p:restoredTop sz="94682" autoAdjust="0"/>
  </p:normalViewPr>
  <p:slideViewPr>
    <p:cSldViewPr snapToGrid="0" snapToObjects="1">
      <p:cViewPr varScale="1">
        <p:scale>
          <a:sx n="78" d="100"/>
          <a:sy n="78" d="100"/>
        </p:scale>
        <p:origin x="109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7/27/2017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7/27/2017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7/27/2017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7/27/2017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7/27/2017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NSF REU Research Experience on the Internet of Things 2016</a:t>
            </a: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82750" y="654050"/>
            <a:ext cx="7461250" cy="928688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Project 11: </a:t>
            </a:r>
            <a:r>
              <a:rPr lang="en-US" sz="2000" b="1" dirty="0"/>
              <a:t>Security and Privacy of the Communication Channels among IoT Devices</a:t>
            </a:r>
            <a:br>
              <a:rPr lang="en-US" sz="2000" dirty="0"/>
            </a:br>
            <a:br>
              <a:rPr lang="en-US" sz="2000" dirty="0"/>
            </a:br>
            <a:r>
              <a:rPr lang="en-US" sz="1800" dirty="0"/>
              <a:t>REU Student: </a:t>
            </a:r>
            <a:r>
              <a:rPr lang="en-US" sz="1800" b="1" dirty="0"/>
              <a:t>Tianbo Chen</a:t>
            </a:r>
            <a:br>
              <a:rPr lang="en-US" sz="1800" dirty="0"/>
            </a:br>
            <a:r>
              <a:rPr lang="en-US" sz="1800" dirty="0"/>
              <a:t>Graduate mentors: </a:t>
            </a:r>
            <a:r>
              <a:rPr lang="en-US" sz="1800" b="1" dirty="0" err="1"/>
              <a:t>Safa</a:t>
            </a:r>
            <a:r>
              <a:rPr lang="en-US" sz="1800" b="1" dirty="0"/>
              <a:t> </a:t>
            </a:r>
            <a:r>
              <a:rPr lang="en-US" sz="1800" b="1" dirty="0" err="1"/>
              <a:t>Bacanli</a:t>
            </a:r>
            <a:br>
              <a:rPr lang="en-US" sz="1800" dirty="0"/>
            </a:br>
            <a:r>
              <a:rPr lang="en-US" sz="1800" dirty="0"/>
              <a:t>Faculty Mentor(s):</a:t>
            </a:r>
            <a:r>
              <a:rPr lang="en-US" sz="1800" b="1" dirty="0"/>
              <a:t> Dr. Turgut and Dr. Zou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18285" y="1845734"/>
            <a:ext cx="873140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/>
              <a:t>Week 10 (July 24– July 28, 2017)</a:t>
            </a:r>
          </a:p>
          <a:p>
            <a:pPr marL="201168" lvl="1" indent="0">
              <a:buNone/>
            </a:pPr>
            <a:r>
              <a:rPr lang="en-US" b="1" dirty="0"/>
              <a:t>Accomplishments:</a:t>
            </a:r>
          </a:p>
          <a:p>
            <a:pPr lvl="1"/>
            <a:r>
              <a:rPr lang="en-US" sz="1700" dirty="0"/>
              <a:t>Continued revising and editing the final report</a:t>
            </a:r>
          </a:p>
          <a:p>
            <a:pPr lvl="1"/>
            <a:r>
              <a:rPr lang="en-US" sz="1700" dirty="0"/>
              <a:t>Made final changes to the Poster</a:t>
            </a:r>
          </a:p>
          <a:p>
            <a:pPr lvl="1"/>
            <a:r>
              <a:rPr lang="en-US" sz="1700"/>
              <a:t>Prepared for presentation on Friday</a:t>
            </a:r>
          </a:p>
          <a:p>
            <a:pPr marL="201168" lvl="1" indent="0">
              <a:buNone/>
            </a:pPr>
            <a:r>
              <a:rPr lang="en-US" b="1" dirty="0"/>
              <a:t>Issues/problems encountered and solutions (if any):</a:t>
            </a:r>
          </a:p>
          <a:p>
            <a:pPr marL="201168" lvl="1" indent="0">
              <a:buNone/>
            </a:pPr>
            <a:r>
              <a:rPr lang="en-US" b="1" dirty="0"/>
              <a:t>Plans for next week: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8285" y="6510602"/>
            <a:ext cx="4373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NSF REU Research Experience on Internet of Things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09428"/>
            <a:ext cx="445994" cy="44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93A2FE4-3635-46A5-B03A-F9F7A62350C7}" vid="{B7F3058C-FF48-4E9B-9C7D-39472F18EB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WeeklyReportTemplate (1)</Template>
  <TotalTime>1370</TotalTime>
  <Words>68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Calibri Light</vt:lpstr>
      <vt:lpstr>Retrospect</vt:lpstr>
      <vt:lpstr>Project 11: Security and Privacy of the Communication Channels among IoT Devices  REU Student: Tianbo Chen Graduate mentors: Safa Bacanli Faculty Mentor(s): Dr. Turgut and Dr. Zou</vt:lpstr>
    </vt:vector>
  </TitlesOfParts>
  <Company>CECS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11: Security and Privacy of the Communication Channels among IoT Devices  REU Student: Tianbo Chen Graduate mentors: Omar Nakhila and Safa Bacanli Faculty Mentor(s): Dr. Turgut and Dr. Zou</dc:title>
  <dc:creator>Tianbo Chen</dc:creator>
  <cp:lastModifiedBy>Tianbo Chen</cp:lastModifiedBy>
  <cp:revision>27</cp:revision>
  <dcterms:created xsi:type="dcterms:W3CDTF">2017-05-25T14:27:00Z</dcterms:created>
  <dcterms:modified xsi:type="dcterms:W3CDTF">2017-07-27T20:00:08Z</dcterms:modified>
</cp:coreProperties>
</file>