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1" autoAdjust="0"/>
    <p:restoredTop sz="94694" autoAdjust="0"/>
  </p:normalViewPr>
  <p:slideViewPr>
    <p:cSldViewPr snapToGrid="0" snapToObjects="1">
      <p:cViewPr>
        <p:scale>
          <a:sx n="110" d="100"/>
          <a:sy n="110" d="100"/>
        </p:scale>
        <p:origin x="47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3: </a:t>
            </a:r>
            <a:r>
              <a:rPr lang="en-US" sz="2000" b="1" dirty="0"/>
              <a:t>Development of wireless gas detectors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Jillian Chandler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/>
              <a:t>Chris Hughes, </a:t>
            </a:r>
            <a:r>
              <a:rPr lang="en-US" sz="1800" b="1" dirty="0" err="1"/>
              <a:t>Xiaochen</a:t>
            </a:r>
            <a:r>
              <a:rPr lang="en-US" sz="1800" b="1" dirty="0"/>
              <a:t> Wang, and </a:t>
            </a:r>
            <a:r>
              <a:rPr lang="en-US" sz="1800" b="1" dirty="0" err="1"/>
              <a:t>Alireza</a:t>
            </a:r>
            <a:r>
              <a:rPr lang="en-US" sz="1800" b="1" dirty="0"/>
              <a:t> </a:t>
            </a:r>
            <a:r>
              <a:rPr lang="en-US" sz="1800" b="1" dirty="0" smtClean="0"/>
              <a:t>Baba</a:t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Cho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</a:t>
            </a:r>
            <a:r>
              <a:rPr lang="en-US" sz="2000" b="1" dirty="0"/>
              <a:t>7</a:t>
            </a:r>
            <a:r>
              <a:rPr lang="en-US" sz="2000" b="1" dirty="0" smtClean="0"/>
              <a:t> </a:t>
            </a:r>
            <a:r>
              <a:rPr lang="en-US" sz="2000" b="1" dirty="0" smtClean="0"/>
              <a:t>(</a:t>
            </a:r>
            <a:r>
              <a:rPr lang="en-US" sz="2000" b="1" dirty="0" smtClean="0"/>
              <a:t>July 5 </a:t>
            </a:r>
            <a:r>
              <a:rPr lang="en-US" sz="2000" b="1" dirty="0" smtClean="0"/>
              <a:t>– </a:t>
            </a:r>
            <a:r>
              <a:rPr lang="en-US" sz="2000" b="1" dirty="0" smtClean="0"/>
              <a:t>July 7, </a:t>
            </a:r>
            <a:r>
              <a:rPr lang="en-US" sz="2000" b="1" dirty="0" smtClean="0"/>
              <a:t>2017)</a:t>
            </a:r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/>
            <a:r>
              <a:rPr lang="en-US" dirty="0" smtClean="0"/>
              <a:t>Started making circuit board</a:t>
            </a:r>
          </a:p>
          <a:p>
            <a:pPr lvl="1"/>
            <a:r>
              <a:rPr lang="en-US" dirty="0" smtClean="0"/>
              <a:t>Finalizing housing unit design</a:t>
            </a:r>
            <a:endParaRPr lang="en-US" dirty="0" smtClean="0"/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 smtClean="0"/>
              <a:t>Plans for next week</a:t>
            </a:r>
            <a:r>
              <a:rPr lang="en-US" b="1" dirty="0" smtClean="0"/>
              <a:t>:</a:t>
            </a:r>
          </a:p>
          <a:p>
            <a:pPr lvl="1"/>
            <a:r>
              <a:rPr lang="en-US" sz="1600" dirty="0" smtClean="0"/>
              <a:t>Make gas sensor</a:t>
            </a:r>
          </a:p>
          <a:p>
            <a:pPr lvl="1"/>
            <a:r>
              <a:rPr lang="en-US" sz="1600" dirty="0" smtClean="0"/>
              <a:t>Continue work on circuit board</a:t>
            </a:r>
          </a:p>
          <a:p>
            <a:pPr lvl="1"/>
            <a:r>
              <a:rPr lang="en-US" sz="1600" dirty="0" smtClean="0"/>
              <a:t>Add gas sensor to circuit board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</Template>
  <TotalTime>9</TotalTime>
  <Words>57</Words>
  <Application>Microsoft Macintosh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Project 3: Development of wireless gas detectors   REU Student: Jillian Chandler Graduate mentors: Chris Hughes, Xiaochen Wang, and Alireza Baba Faculty Mentor(s): Dr. Cho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3: Development of wireless gas detectors   REU Student: Jillian Chandler Graduate mentors: Chris Hughes, Xiaochen Wang, and Alireza Baba Faculty Mentor(s): Dr. Cho</dc:title>
  <dc:creator>Chandler, Jillian Leigh</dc:creator>
  <cp:lastModifiedBy>Chandler, Jillian Leigh</cp:lastModifiedBy>
  <cp:revision>4</cp:revision>
  <dcterms:created xsi:type="dcterms:W3CDTF">2017-06-01T16:33:24Z</dcterms:created>
  <dcterms:modified xsi:type="dcterms:W3CDTF">2017-07-07T15:15:37Z</dcterms:modified>
</cp:coreProperties>
</file>