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1" autoAdjust="0"/>
    <p:restoredTop sz="94784" autoAdjust="0"/>
  </p:normalViewPr>
  <p:slideViewPr>
    <p:cSldViewPr snapToGrid="0" snapToObjects="1">
      <p:cViewPr>
        <p:scale>
          <a:sx n="133" d="100"/>
          <a:sy n="133" d="100"/>
        </p:scale>
        <p:origin x="-9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3: </a:t>
            </a:r>
            <a:r>
              <a:rPr lang="en-US" sz="2000" b="1" dirty="0"/>
              <a:t>Development of wireless gas detectors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Jillian Chandler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/>
              <a:t>Chris Hughes, </a:t>
            </a:r>
            <a:r>
              <a:rPr lang="en-US" sz="1800" b="1" dirty="0" err="1"/>
              <a:t>Xiaochen</a:t>
            </a:r>
            <a:r>
              <a:rPr lang="en-US" sz="1800" b="1" dirty="0"/>
              <a:t> Wang, and </a:t>
            </a:r>
            <a:r>
              <a:rPr lang="en-US" sz="1800" b="1" dirty="0" err="1"/>
              <a:t>Alireza</a:t>
            </a:r>
            <a:r>
              <a:rPr lang="en-US" sz="1800" b="1" dirty="0"/>
              <a:t> </a:t>
            </a:r>
            <a:r>
              <a:rPr lang="en-US" sz="1800" b="1" dirty="0" smtClean="0"/>
              <a:t>Baba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Cho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/>
              <a:t>3</a:t>
            </a:r>
            <a:r>
              <a:rPr lang="en-US" sz="2000" b="1" dirty="0" smtClean="0"/>
              <a:t> (June 5 – June 9, 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 smtClean="0"/>
              <a:t>Python code will now send email with attached csv file</a:t>
            </a:r>
          </a:p>
          <a:p>
            <a:pPr lvl="1"/>
            <a:r>
              <a:rPr lang="en-US" sz="1600" dirty="0" smtClean="0"/>
              <a:t>Practiced photolithography in clean room</a:t>
            </a:r>
          </a:p>
          <a:p>
            <a:pPr lvl="1"/>
            <a:r>
              <a:rPr lang="en-US" sz="1600" dirty="0" smtClean="0"/>
              <a:t>Attended lectures on gas sensor fabrication</a:t>
            </a:r>
          </a:p>
          <a:p>
            <a:pPr lvl="1"/>
            <a:r>
              <a:rPr lang="en-US" sz="1600" dirty="0" smtClean="0"/>
              <a:t>Began design of housing unit</a:t>
            </a:r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Continue designing housing unit</a:t>
            </a:r>
          </a:p>
          <a:p>
            <a:pPr lvl="1"/>
            <a:r>
              <a:rPr lang="en-US" sz="1600" dirty="0" smtClean="0"/>
              <a:t>Create circuit board</a:t>
            </a:r>
          </a:p>
          <a:p>
            <a:pPr lvl="1"/>
            <a:r>
              <a:rPr lang="en-US" sz="1600" dirty="0" smtClean="0"/>
              <a:t>Work </a:t>
            </a:r>
            <a:r>
              <a:rPr lang="en-US" sz="1600" smtClean="0"/>
              <a:t>on paper</a:t>
            </a:r>
          </a:p>
          <a:p>
            <a:pPr lvl="1"/>
            <a:r>
              <a:rPr lang="en-US" sz="1600" dirty="0" smtClean="0"/>
              <a:t>Set up FONA?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746</TotalTime>
  <Words>75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3: Development of wireless gas detectors   REU Student: Jillian Chandler Graduate mentors: Chris Hughes, Xiaochen Wang, and Alireza Baba Faculty Mentor(s): Dr. Cho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3: Development of wireless gas detectors   REU Student: Jillian Chandler Graduate mentors: Chris Hughes, Xiaochen Wang, and Alireza Baba Faculty Mentor(s): Dr. Cho</dc:title>
  <dc:creator>Chandler, Jillian Leigh</dc:creator>
  <cp:lastModifiedBy>Chandler, Jillian Leigh</cp:lastModifiedBy>
  <cp:revision>8</cp:revision>
  <dcterms:created xsi:type="dcterms:W3CDTF">2017-06-01T16:33:24Z</dcterms:created>
  <dcterms:modified xsi:type="dcterms:W3CDTF">2017-06-09T02:53:30Z</dcterms:modified>
</cp:coreProperties>
</file>