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822959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8" name="Shape 18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0" y="4953000"/>
            <a:ext cx="9141619" cy="190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1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822959" y="5074919"/>
            <a:ext cx="7584948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11" y="0"/>
            <a:ext cx="9143988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822959" y="5907023"/>
            <a:ext cx="7584948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 rot="5400000">
            <a:off x="2583180" y="85513"/>
            <a:ext cx="4023360" cy="75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 rot="5400000">
            <a:off x="4650801" y="2307651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650301" y="393126"/>
            <a:ext cx="5757422" cy="58007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825037" y="4455619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Shape 27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22959" y="758952"/>
            <a:ext cx="7543800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22959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" name="Shape 36"/>
          <p:cNvCxnSpPr/>
          <p:nvPr/>
        </p:nvCxnSpPr>
        <p:spPr>
          <a:xfrm>
            <a:off x="905744" y="4343400"/>
            <a:ext cx="740663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822958" y="1845733"/>
            <a:ext cx="370331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63439" y="1845734"/>
            <a:ext cx="370331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22959" y="1846051"/>
            <a:ext cx="3703319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22959" y="2582333"/>
            <a:ext cx="3703319" cy="33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63439" y="1846051"/>
            <a:ext cx="3703319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63439" y="2582333"/>
            <a:ext cx="3703319" cy="337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" name="Shape 58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" name="Shape 65"/>
          <p:cNvCxnSpPr/>
          <p:nvPr/>
        </p:nvCxnSpPr>
        <p:spPr>
          <a:xfrm>
            <a:off x="895149" y="1737844"/>
            <a:ext cx="747521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/>
          <p:nvPr/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3030052" y="0"/>
            <a:ext cx="480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42900" y="594358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600450" y="731520"/>
            <a:ext cx="486917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349134" y="6459785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600450" y="6459785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6334316"/>
            <a:ext cx="9144001" cy="65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822959" y="286604"/>
            <a:ext cx="7543800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822959" y="1845733"/>
            <a:ext cx="754380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35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-79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970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021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944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1475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1443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1411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15059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>
            <a:off x="822961" y="6459785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xfrm>
            <a:off x="2764639" y="6459785"/>
            <a:ext cx="361710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425343" y="6459785"/>
            <a:ext cx="98401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705857" y="6419160"/>
            <a:ext cx="403418" cy="40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110040" y="6519237"/>
            <a:ext cx="6121471" cy="2462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NSF REU Research Experience on the Internet of Things 2017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154791" y="805868"/>
            <a:ext cx="7461000" cy="929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Project 8: </a:t>
            </a:r>
            <a:r>
              <a:rPr lang="en-US" sz="18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1" dirty="0"/>
              <a:t>nternet of Hospital Things (</a:t>
            </a:r>
            <a:r>
              <a:rPr lang="en-US" sz="1800" b="1" dirty="0" err="1"/>
              <a:t>IoHT</a:t>
            </a:r>
            <a:r>
              <a:rPr lang="en-US" sz="1800" b="1" dirty="0"/>
              <a:t>): Communication to Facilitate Healing</a:t>
            </a:r>
            <a:br>
              <a:rPr lang="en-US" sz="1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2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REU Student: </a:t>
            </a:r>
            <a:r>
              <a:rPr lang="en-US" sz="1620" b="1" dirty="0"/>
              <a:t>Brandon Belna</a:t>
            </a:r>
            <a:br>
              <a:rPr lang="en-US" sz="162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2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Graduate mentors: </a:t>
            </a:r>
            <a:r>
              <a:rPr lang="en-US" sz="1620" b="1" dirty="0" err="1"/>
              <a:t>Myungho</a:t>
            </a:r>
            <a:r>
              <a:rPr lang="en-US" sz="1620" b="1" dirty="0"/>
              <a:t> Lee, </a:t>
            </a:r>
            <a:r>
              <a:rPr lang="en-US" sz="1620" b="1" dirty="0" err="1"/>
              <a:t>Kangsoo</a:t>
            </a:r>
            <a:r>
              <a:rPr lang="en-US" sz="1620" b="1" dirty="0"/>
              <a:t> Kim, Ryan Schubert</a:t>
            </a:r>
            <a:br>
              <a:rPr lang="en-US" sz="162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2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Faculty Mentor(s):</a:t>
            </a:r>
            <a:r>
              <a:rPr lang="en-US" sz="162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Dr. </a:t>
            </a:r>
            <a:r>
              <a:rPr lang="en-US" sz="1620" b="1" dirty="0"/>
              <a:t>Greg Welch and Dr. </a:t>
            </a:r>
            <a:r>
              <a:rPr lang="en-US" sz="1620" b="1" dirty="0" err="1"/>
              <a:t>Gerd</a:t>
            </a:r>
            <a:r>
              <a:rPr lang="en-US" sz="1620" b="1" dirty="0"/>
              <a:t> </a:t>
            </a:r>
            <a:r>
              <a:rPr lang="en-US" sz="1620" b="1" dirty="0" err="1"/>
              <a:t>Bruder</a:t>
            </a:r>
            <a:endParaRPr lang="en-US" sz="1620" b="1" dirty="0"/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438" y="286604"/>
            <a:ext cx="780288" cy="83134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227606" y="1845725"/>
            <a:ext cx="8397516" cy="423061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201168" lvl="1" indent="-10668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Week 9 (July 17 – July 21, 2017)</a:t>
            </a:r>
          </a:p>
          <a:p>
            <a:pPr marL="201168" marR="0" lvl="1" indent="-1066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Accomplishments:</a:t>
            </a:r>
          </a:p>
          <a:p>
            <a:pPr marL="384048" marR="0" lvl="1" indent="-19354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Began work on creating a prototype artificial wound for demo</a:t>
            </a:r>
          </a:p>
          <a:p>
            <a:pPr marL="384048" marR="0" lvl="1" indent="-19354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Finished symposium poster</a:t>
            </a:r>
          </a:p>
          <a:p>
            <a:pPr marL="384048" marR="0" lvl="1" indent="-19354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◦"/>
            </a:pPr>
            <a:r>
              <a:rPr lang="en-US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Finished a first draft of final report</a:t>
            </a:r>
          </a:p>
          <a:p>
            <a:pPr marL="201168" lvl="1" indent="-10668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en-US" sz="18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Plans for next week:</a:t>
            </a:r>
          </a:p>
          <a:p>
            <a:pPr marL="384048" lvl="1" indent="-193548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◦"/>
            </a:pPr>
            <a:r>
              <a:rPr lang="en-US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Finish demo before symposium</a:t>
            </a:r>
          </a:p>
          <a:p>
            <a:pPr marL="384048" lvl="1" indent="-193548">
              <a:lnSpc>
                <a:spcPct val="9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Calibri"/>
              <a:buChar char="◦"/>
            </a:pPr>
            <a:r>
              <a:rPr lang="en-US" sz="16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Finish </a:t>
            </a:r>
            <a:r>
              <a:rPr lang="en-US" sz="16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final report</a:t>
            </a:r>
            <a:endParaRPr lang="en-US" sz="16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59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Retrospect</vt:lpstr>
      <vt:lpstr>Project 8: Internet of Hospital Things (IoHT): Communication to Facilitate Healing  REU Student: Brandon Belna Graduate mentors: Myungho Lee, Kangsoo Kim, Ryan Schubert Faculty Mentor(s): Dr. Greg Welch and Dr. Gerd Bruder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8: Internet of Hospital Things (IoHT): Communication to Facilitate Healing  REU Student: Brandon Belna Graduate mentors: Myungho Lee, Kangsoo Kim, Ryan Schubert Faculty Mentor(s): Dr. Greg Welch and Dr. Gerd Bruder</dc:title>
  <dc:creator>Brandon Belna</dc:creator>
  <cp:lastModifiedBy>Brandon A Belna</cp:lastModifiedBy>
  <cp:revision>10</cp:revision>
  <dcterms:modified xsi:type="dcterms:W3CDTF">2017-07-21T04:58:26Z</dcterms:modified>
</cp:coreProperties>
</file>