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822959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" name="Shape 18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0" y="4953000"/>
            <a:ext cx="9141619" cy="190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822959" y="5074919"/>
            <a:ext cx="7584948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11" y="0"/>
            <a:ext cx="9143988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822959" y="5907023"/>
            <a:ext cx="7584948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 rot="5400000">
            <a:off x="2583180" y="85513"/>
            <a:ext cx="4023360" cy="75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 rot="5400000">
            <a:off x="4650801" y="2307651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650301" y="393126"/>
            <a:ext cx="5757422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825037" y="4455619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Shape 27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22959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" name="Shape 36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22958" y="1845733"/>
            <a:ext cx="370331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63439" y="1845734"/>
            <a:ext cx="370331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22959" y="1846051"/>
            <a:ext cx="3703319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22959" y="2582333"/>
            <a:ext cx="3703319" cy="33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63439" y="1846051"/>
            <a:ext cx="3703319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63439" y="2582333"/>
            <a:ext cx="3703319" cy="33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" name="Shape 58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" name="Shape 65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030052" y="0"/>
            <a:ext cx="480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42900" y="594358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600450" y="731520"/>
            <a:ext cx="486917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349134" y="6459785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600450" y="6459785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6334316"/>
            <a:ext cx="9144001" cy="65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822959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705857" y="6419160"/>
            <a:ext cx="403418" cy="40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110040" y="6519237"/>
            <a:ext cx="6121471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NSF REU Research Experience on the Internet of Things 2017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154791" y="805868"/>
            <a:ext cx="7461000" cy="92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Project 8: </a:t>
            </a:r>
            <a:r>
              <a:rPr lang="en-US" sz="18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1" dirty="0"/>
              <a:t>nternet of Hospital Things (</a:t>
            </a:r>
            <a:r>
              <a:rPr lang="en-US" sz="1800" b="1" dirty="0" err="1"/>
              <a:t>IoHT</a:t>
            </a:r>
            <a:r>
              <a:rPr lang="en-US" sz="1800" b="1" dirty="0"/>
              <a:t>): Communication to Facilitate Healing</a:t>
            </a:r>
            <a:br>
              <a:rPr lang="en-US" sz="1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2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REU Student: </a:t>
            </a:r>
            <a:r>
              <a:rPr lang="en-US" sz="1620" b="1" dirty="0"/>
              <a:t>Brandon Belna</a:t>
            </a:r>
            <a:br>
              <a:rPr lang="en-US" sz="162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2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Graduate mentors: </a:t>
            </a:r>
            <a:r>
              <a:rPr lang="en-US" sz="1620" b="1" dirty="0" err="1"/>
              <a:t>Myungho</a:t>
            </a:r>
            <a:r>
              <a:rPr lang="en-US" sz="1620" b="1" dirty="0"/>
              <a:t> Lee, </a:t>
            </a:r>
            <a:r>
              <a:rPr lang="en-US" sz="1620" b="1" dirty="0" err="1"/>
              <a:t>Kangsoo</a:t>
            </a:r>
            <a:r>
              <a:rPr lang="en-US" sz="1620" b="1" dirty="0"/>
              <a:t> Kim, Ryan Schubert</a:t>
            </a:r>
            <a:br>
              <a:rPr lang="en-US" sz="162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2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Faculty Mentor(s):</a:t>
            </a:r>
            <a:r>
              <a:rPr lang="en-US" sz="162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Dr. </a:t>
            </a:r>
            <a:r>
              <a:rPr lang="en-US" sz="1620" b="1" dirty="0"/>
              <a:t>Greg Welch and Dr. </a:t>
            </a:r>
            <a:r>
              <a:rPr lang="en-US" sz="1620" b="1" dirty="0" err="1"/>
              <a:t>Gerd</a:t>
            </a:r>
            <a:r>
              <a:rPr lang="en-US" sz="1620" b="1" dirty="0"/>
              <a:t> </a:t>
            </a:r>
            <a:r>
              <a:rPr lang="en-US" sz="1620" b="1" dirty="0" err="1"/>
              <a:t>Bruder</a:t>
            </a:r>
            <a:endParaRPr lang="en-US" sz="1620" b="1" dirty="0"/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438" y="286604"/>
            <a:ext cx="780288" cy="83134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227606" y="1845725"/>
            <a:ext cx="8397516" cy="423061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201168" lvl="1" indent="-10668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Week 8 (July 10 – July 14, 2017)</a:t>
            </a:r>
          </a:p>
          <a:p>
            <a:pPr marL="201168" marR="0" lvl="1" indent="-1066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Accomplishments:</a:t>
            </a:r>
          </a:p>
          <a:p>
            <a:pPr marL="384048" marR="0" lvl="1" indent="-19354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Successfully established bidirectional HoloLens/Arduino communication</a:t>
            </a:r>
          </a:p>
          <a:p>
            <a:pPr marL="384048" marR="0" lvl="1" indent="-19354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Packaged communication scripts as objects which can be used flexibly in Unity</a:t>
            </a:r>
          </a:p>
          <a:p>
            <a:pPr marL="384048" marR="0" lvl="1" indent="-19354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Imported into a project with a virtual human, began work on creating a small demo which stops bleeding of the virtual human when pressure is applied to a pressure pad on the Arduino</a:t>
            </a:r>
          </a:p>
          <a:p>
            <a:pPr marL="384048" marR="0" lvl="1" indent="-19354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Worked on final report, poster</a:t>
            </a:r>
          </a:p>
          <a:p>
            <a:pPr marL="201168" lvl="1" indent="-10668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en-US" sz="18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Plans for next week:</a:t>
            </a:r>
          </a:p>
          <a:p>
            <a:pPr marL="384048" lvl="1" indent="-193548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◦"/>
            </a:pPr>
            <a:r>
              <a:rPr lang="en-US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Finish creating demo</a:t>
            </a:r>
          </a:p>
          <a:p>
            <a:pPr marL="384048" lvl="1" indent="-193548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◦"/>
            </a:pPr>
            <a:r>
              <a:rPr lang="en-US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Receive pressure pad and connect it to the Arduino</a:t>
            </a:r>
          </a:p>
          <a:p>
            <a:pPr marL="384048" lvl="1" indent="-193548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◦"/>
            </a:pPr>
            <a:r>
              <a:rPr lang="en-US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Potentially run some statistics on latency, if time permits</a:t>
            </a:r>
          </a:p>
          <a:p>
            <a:pPr marL="384048" lvl="1" indent="-193548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◦"/>
            </a:pPr>
            <a:r>
              <a:rPr lang="en-US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Continue on final report, poster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119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Retrospect</vt:lpstr>
      <vt:lpstr>Project 8: Internet of Hospital Things (IoHT): Communication to Facilitate Healing  REU Student: Brandon Belna Graduate mentors: Myungho Lee, Kangsoo Kim, Ryan Schubert Faculty Mentor(s): Dr. Greg Welch and Dr. Gerd Bruder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8: Internet of Hospital Things (IoHT): Communication to Facilitate Healing  REU Student: Brandon Belna Graduate mentors: Myungho Lee, Kangsoo Kim, Ryan Schubert Faculty Mentor(s): Dr. Greg Welch and Dr. Gerd Bruder</dc:title>
  <dc:creator>Brandon Belna</dc:creator>
  <cp:lastModifiedBy>Brandon A Belna</cp:lastModifiedBy>
  <cp:revision>9</cp:revision>
  <dcterms:modified xsi:type="dcterms:W3CDTF">2017-07-14T17:43:11Z</dcterms:modified>
</cp:coreProperties>
</file>