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9274" autoAdjust="0"/>
  </p:normalViewPr>
  <p:slideViewPr>
    <p:cSldViewPr snapToGrid="0" snapToObjects="1">
      <p:cViewPr>
        <p:scale>
          <a:sx n="100" d="100"/>
          <a:sy n="100" d="100"/>
        </p:scale>
        <p:origin x="-58" y="9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7/14/2017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7: </a:t>
            </a:r>
            <a:r>
              <a:rPr lang="en-US" sz="1800" b="1" dirty="0" smtClean="0"/>
              <a:t>Modeling Social Network Structures and their Dynamic Evolutions with User-Generated Data from </a:t>
            </a:r>
            <a:r>
              <a:rPr lang="en-US" sz="1800" b="1" dirty="0" err="1" smtClean="0"/>
              <a:t>IoT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Emma </a:t>
            </a:r>
            <a:r>
              <a:rPr lang="en-US" sz="1800" b="1" dirty="0" err="1" smtClean="0"/>
              <a:t>Ambrosini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err="1" smtClean="0"/>
              <a:t>Marzieh</a:t>
            </a:r>
            <a:r>
              <a:rPr lang="en-US" sz="1800" b="1" dirty="0" smtClean="0"/>
              <a:t>  </a:t>
            </a:r>
            <a:r>
              <a:rPr lang="en-US" sz="1800" b="1" dirty="0" err="1" smtClean="0"/>
              <a:t>Edraki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Guo</a:t>
            </a:r>
            <a:r>
              <a:rPr lang="en-US" sz="1800" b="1" dirty="0" smtClean="0"/>
              <a:t>-Jun </a:t>
            </a:r>
            <a:r>
              <a:rPr lang="en-US" sz="1800" b="1" dirty="0" err="1" smtClean="0"/>
              <a:t>Qi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25582" y="1845734"/>
            <a:ext cx="4674078" cy="434170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8 (July 10 – July 14, 2017)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marL="201168" lvl="1" indent="0"/>
            <a:r>
              <a:rPr lang="en-US" sz="1600" dirty="0" smtClean="0"/>
              <a:t> Implemented code in Generative Adversarial Network model that allows the cost gradient to be minimized</a:t>
            </a:r>
          </a:p>
          <a:p>
            <a:pPr marL="384048" lvl="2" indent="0"/>
            <a:r>
              <a:rPr lang="en-US" sz="1200" dirty="0" smtClean="0"/>
              <a:t>Builds off the loss function(s) that we added to it last week</a:t>
            </a:r>
          </a:p>
          <a:p>
            <a:pPr marL="201168" lvl="1" indent="0"/>
            <a:r>
              <a:rPr lang="en-US" sz="1600" dirty="0" smtClean="0"/>
              <a:t> Ran code a few times, with and without certain modules and functions enabled</a:t>
            </a:r>
          </a:p>
          <a:p>
            <a:pPr marL="201168" lvl="1" indent="0"/>
            <a:r>
              <a:rPr lang="en-US" sz="1600" dirty="0" smtClean="0"/>
              <a:t> Got code successfully running with the modified gradient, gathered samples</a:t>
            </a:r>
          </a:p>
          <a:p>
            <a:pPr marL="201168" lvl="1" indent="0"/>
            <a:r>
              <a:rPr lang="en-US" sz="1600" dirty="0" smtClean="0"/>
              <a:t> Made more progress on final report and started poster for symposium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036820" y="2148840"/>
            <a:ext cx="3749040" cy="34061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Collect samples from different models so I can compare them with the most recent results in my final report</a:t>
            </a:r>
          </a:p>
          <a:p>
            <a:pPr lvl="1"/>
            <a:r>
              <a:rPr lang="en-US" sz="1600" dirty="0" smtClean="0"/>
              <a:t>Work on poster &amp; paper</a:t>
            </a:r>
          </a:p>
          <a:p>
            <a:pPr lvl="1"/>
            <a:r>
              <a:rPr lang="en-US" sz="1600" dirty="0" smtClean="0"/>
              <a:t>Organize sources/bibliography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eklyReportTemplate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</Template>
  <TotalTime>2036</TotalTime>
  <Words>137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WeeklyReportTemplate</vt:lpstr>
      <vt:lpstr>Project 7: Modeling Social Network Structures and their Dynamic Evolutions with User-Generated Data from IoT REU Student: Emma Ambrosini Graduate mentors: Marzieh  Edraki Faculty Mentor(s): Dr. Guo-Jun Qi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7: Investigating the Value versus Cost of Privacy in the Internet of Things  REU Student: Emma Ambrosini Graduate mentors: Marzieh  Faculty Mentor(s): Dr. Guo-Jun Qi</dc:title>
  <dc:creator>emma</dc:creator>
  <cp:lastModifiedBy>emma</cp:lastModifiedBy>
  <cp:revision>94</cp:revision>
  <dcterms:created xsi:type="dcterms:W3CDTF">2017-05-25T14:10:17Z</dcterms:created>
  <dcterms:modified xsi:type="dcterms:W3CDTF">2017-07-14T13:33:17Z</dcterms:modified>
</cp:coreProperties>
</file>