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>
        <p:scale>
          <a:sx n="100" d="100"/>
          <a:sy n="100" d="100"/>
        </p:scale>
        <p:origin x="-835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1800" b="1" dirty="0" smtClean="0"/>
              <a:t>Modeling Social Network Structures and their Dynamic Evolutions with User-Generated Data from </a:t>
            </a:r>
            <a:r>
              <a:rPr lang="en-US" sz="1800" b="1" dirty="0" err="1" smtClean="0"/>
              <a:t>IoT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Emma </a:t>
            </a:r>
            <a:r>
              <a:rPr lang="en-US" sz="1800" b="1" dirty="0" err="1" smtClean="0"/>
              <a:t>Ambrosini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Marzieh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Edraki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Guo</a:t>
            </a:r>
            <a:r>
              <a:rPr lang="en-US" sz="1800" b="1" dirty="0" smtClean="0"/>
              <a:t>-Jun </a:t>
            </a:r>
            <a:r>
              <a:rPr lang="en-US" sz="1800" b="1" dirty="0" err="1" smtClean="0"/>
              <a:t>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5582" y="1845734"/>
            <a:ext cx="7988778" cy="43417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4 (June 12 – June 16, </a:t>
            </a:r>
            <a:r>
              <a:rPr lang="en-US" sz="2000" b="1" dirty="0" smtClean="0"/>
              <a:t>2017)</a:t>
            </a:r>
            <a:endParaRPr lang="en-US" sz="2000" b="1" dirty="0" smtClean="0"/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 Read paper on a branch of the GAN model (MR-GAN)</a:t>
            </a:r>
          </a:p>
          <a:p>
            <a:pPr lvl="1"/>
            <a:r>
              <a:rPr lang="en-US" dirty="0" smtClean="0"/>
              <a:t>Narrowed down what function of the code I’ll be working on</a:t>
            </a:r>
          </a:p>
          <a:p>
            <a:pPr lvl="2"/>
            <a:r>
              <a:rPr lang="en-US" dirty="0" smtClean="0"/>
              <a:t>Looked closer into generalization, gradients, and regularization, their components</a:t>
            </a:r>
          </a:p>
          <a:p>
            <a:pPr lvl="1"/>
            <a:r>
              <a:rPr lang="en-US" dirty="0" smtClean="0"/>
              <a:t>Downloaded and looked through Dr. </a:t>
            </a:r>
            <a:r>
              <a:rPr lang="en-US" dirty="0" err="1" smtClean="0"/>
              <a:t>Qi’s</a:t>
            </a:r>
            <a:r>
              <a:rPr lang="en-US" dirty="0" smtClean="0"/>
              <a:t> LS-GAN code</a:t>
            </a:r>
          </a:p>
          <a:p>
            <a:pPr lvl="1"/>
            <a:r>
              <a:rPr lang="en-US" dirty="0" smtClean="0"/>
              <a:t>Began working on separate batch normalization function for DC-GAN code</a:t>
            </a:r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Tensorflow</a:t>
            </a:r>
            <a:r>
              <a:rPr lang="en-US" dirty="0" smtClean="0"/>
              <a:t> Slim package is not installed on Jay, so I need to recreate the batch normalization function with the original </a:t>
            </a:r>
            <a:r>
              <a:rPr lang="en-US" dirty="0" err="1" smtClean="0"/>
              <a:t>tf</a:t>
            </a:r>
            <a:r>
              <a:rPr lang="en-US" dirty="0" smtClean="0"/>
              <a:t> attribute instead of the slim package version (different syntax)</a:t>
            </a:r>
          </a:p>
          <a:p>
            <a:pPr lvl="2"/>
            <a:r>
              <a:rPr lang="en-US" dirty="0" smtClean="0"/>
              <a:t>GPU &amp; other components would have to be updated to use the current </a:t>
            </a:r>
            <a:r>
              <a:rPr lang="en-US" dirty="0" err="1" smtClean="0"/>
              <a:t>bn</a:t>
            </a:r>
            <a:r>
              <a:rPr lang="en-US" dirty="0" smtClean="0"/>
              <a:t> function in the code</a:t>
            </a:r>
          </a:p>
          <a:p>
            <a:pPr lvl="1"/>
            <a:r>
              <a:rPr lang="en-US" dirty="0" smtClean="0"/>
              <a:t>Not too familiar w/ the equations and math that goes into batch norm yet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1800" b="1" dirty="0" smtClean="0"/>
              <a:t>Modeling Social Network Structures and their Dynamic Evolutions with User-Generated Data from </a:t>
            </a:r>
            <a:r>
              <a:rPr lang="en-US" sz="1800" b="1" dirty="0" err="1" smtClean="0"/>
              <a:t>IoT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Emma </a:t>
            </a:r>
            <a:r>
              <a:rPr lang="en-US" sz="1800" b="1" dirty="0" err="1" smtClean="0"/>
              <a:t>Ambrosini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Marzieh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Edraki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Guo</a:t>
            </a:r>
            <a:r>
              <a:rPr lang="en-US" sz="1800" b="1" dirty="0" smtClean="0"/>
              <a:t>-Jun </a:t>
            </a:r>
            <a:r>
              <a:rPr lang="en-US" sz="1800" b="1" dirty="0" err="1" smtClean="0"/>
              <a:t>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5582" y="1845734"/>
            <a:ext cx="8689818" cy="44636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4 (June 12 – June 16, </a:t>
            </a:r>
            <a:r>
              <a:rPr lang="en-US" sz="2000" b="1" dirty="0" smtClean="0"/>
              <a:t>2017)</a:t>
            </a:r>
            <a:endParaRPr lang="en-US" sz="2000" b="1" dirty="0" smtClean="0"/>
          </a:p>
          <a:p>
            <a:pPr marL="201168" lvl="1" indent="0">
              <a:buNone/>
            </a:pPr>
            <a:r>
              <a:rPr lang="en-US" b="1" dirty="0" smtClean="0"/>
              <a:t>Plans </a:t>
            </a:r>
            <a:r>
              <a:rPr lang="en-US" b="1" dirty="0" smtClean="0"/>
              <a:t>for next week:</a:t>
            </a:r>
          </a:p>
          <a:p>
            <a:pPr lvl="1"/>
            <a:r>
              <a:rPr lang="en-US" dirty="0" smtClean="0"/>
              <a:t> Finish batch normalization function and adjust references to it in the code so it can run properly w/o slim</a:t>
            </a:r>
          </a:p>
          <a:p>
            <a:pPr lvl="1"/>
            <a:r>
              <a:rPr lang="en-US" dirty="0" smtClean="0"/>
              <a:t>Get LS-GAN code to run in Torch</a:t>
            </a:r>
          </a:p>
          <a:p>
            <a:pPr lvl="1"/>
            <a:r>
              <a:rPr lang="en-US" dirty="0" smtClean="0"/>
              <a:t>Look further into LS-GAN code, gradients, and figure out where &amp; how I should start working within that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1284</TotalTime>
  <Words>256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WeeklyReportTemplate</vt:lpstr>
      <vt:lpstr>Project 7: Modeling Social Network Structures and their Dynamic Evolutions with User-Generated Data from IoT REU Student: Emma Ambrosini Graduate mentors: Marzieh  Edraki Faculty Mentor(s): Dr. Guo-Jun Qi</vt:lpstr>
      <vt:lpstr>Project 7: Modeling Social Network Structures and their Dynamic Evolutions with User-Generated Data from IoT REU Student: Emma Ambrosini Graduate mentors: Marzieh  Edraki Faculty Mentor(s): Dr. Guo-Jun Qi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7: Investigating the Value versus Cost of Privacy in the Internet of Things  REU Student: Emma Ambrosini Graduate mentors: Marzieh  Faculty Mentor(s): Dr. Guo-Jun Qi</dc:title>
  <dc:creator>emma</dc:creator>
  <cp:lastModifiedBy>emma</cp:lastModifiedBy>
  <cp:revision>75</cp:revision>
  <dcterms:created xsi:type="dcterms:W3CDTF">2017-05-25T14:10:17Z</dcterms:created>
  <dcterms:modified xsi:type="dcterms:W3CDTF">2017-06-29T17:24:52Z</dcterms:modified>
</cp:coreProperties>
</file>