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sldIdLst>
    <p:sldId id="263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17" autoAdjust="0"/>
    <p:restoredTop sz="94682" autoAdjust="0"/>
  </p:normalViewPr>
  <p:slideViewPr>
    <p:cSldViewPr snapToGrid="0" snapToObjects="1">
      <p:cViewPr varScale="1">
        <p:scale>
          <a:sx n="68" d="100"/>
          <a:sy n="68" d="100"/>
        </p:scale>
        <p:origin x="106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4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7/7/2016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40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7/7/2016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9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7/7/2016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9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7/7/2016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92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108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7/7/2016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78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7/7/2016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5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7/7/2016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99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7/7/2016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998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7/7/2016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694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7/7/2016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28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7/7/2016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33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7/7/2016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7" y="6419161"/>
            <a:ext cx="403418" cy="40575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10040" y="6519237"/>
            <a:ext cx="6121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</a:rPr>
              <a:t>NSF REU Research Experience on the Internet of Things 2016</a:t>
            </a:r>
          </a:p>
        </p:txBody>
      </p:sp>
    </p:spTree>
    <p:extLst>
      <p:ext uri="{BB962C8B-B14F-4D97-AF65-F5344CB8AC3E}">
        <p14:creationId xmlns:p14="http://schemas.microsoft.com/office/powerpoint/2010/main" val="183991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52" r:id="rId8"/>
    <p:sldLayoutId id="2147483848" r:id="rId9"/>
    <p:sldLayoutId id="2147483849" r:id="rId10"/>
    <p:sldLayoutId id="2147483850" r:id="rId11"/>
    <p:sldLayoutId id="2147483851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791" y="653468"/>
            <a:ext cx="7460958" cy="928956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</a:pPr>
            <a:r>
              <a:rPr lang="en-US" sz="2000" dirty="0"/>
              <a:t>Project 11: </a:t>
            </a:r>
            <a:r>
              <a:rPr lang="en-US" sz="2000" b="1" dirty="0"/>
              <a:t>Security and Privacy of the Communication Channels among </a:t>
            </a:r>
            <a:r>
              <a:rPr lang="en-US" sz="2000" b="1" dirty="0" err="1"/>
              <a:t>IoT</a:t>
            </a:r>
            <a:r>
              <a:rPr lang="en-US" sz="2000" b="1" dirty="0"/>
              <a:t> Devices</a:t>
            </a:r>
            <a:br>
              <a:rPr lang="en-US" sz="2000" dirty="0"/>
            </a:br>
            <a:br>
              <a:rPr lang="en-US" sz="2000" dirty="0"/>
            </a:br>
            <a:r>
              <a:rPr lang="en-US" sz="1800" dirty="0"/>
              <a:t>REU Student: </a:t>
            </a:r>
            <a:r>
              <a:rPr lang="en-US" sz="1800" b="1" dirty="0"/>
              <a:t>Dean Wasil</a:t>
            </a:r>
            <a:br>
              <a:rPr lang="en-US" sz="1800" dirty="0"/>
            </a:br>
            <a:r>
              <a:rPr lang="en-US" sz="1800" dirty="0"/>
              <a:t>Graduate mentor: </a:t>
            </a:r>
            <a:r>
              <a:rPr lang="en-US" sz="1800" b="1" dirty="0"/>
              <a:t>Omar Nakhila</a:t>
            </a:r>
            <a:br>
              <a:rPr lang="en-US" sz="1800" b="1" dirty="0"/>
            </a:br>
            <a:r>
              <a:rPr lang="en-US" sz="1800" dirty="0"/>
              <a:t>Faculty Mentors:</a:t>
            </a:r>
            <a:r>
              <a:rPr lang="en-US" sz="1800" b="1" dirty="0"/>
              <a:t> Dr. Zou and Dr. Turgut</a:t>
            </a:r>
            <a:br>
              <a:rPr lang="en-US" sz="1800" b="1" dirty="0"/>
            </a:br>
            <a:r>
              <a:rPr lang="en-US" sz="1800" dirty="0"/>
              <a:t>July 4 – July 8, 2016: </a:t>
            </a:r>
            <a:r>
              <a:rPr lang="en-US" sz="1800" b="1" dirty="0"/>
              <a:t>Week 7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39" y="286604"/>
            <a:ext cx="780288" cy="831342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18285" y="1845734"/>
            <a:ext cx="8731408" cy="456892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r>
              <a:rPr lang="en-US" sz="2200" b="1" dirty="0"/>
              <a:t>Accomplishments:</a:t>
            </a:r>
            <a:endParaRPr lang="en-US" sz="1600" dirty="0"/>
          </a:p>
          <a:p>
            <a:pPr lvl="1"/>
            <a:r>
              <a:rPr lang="en-US" sz="2000" dirty="0"/>
              <a:t>Finished configuring programs to work together to make the mobile attack work</a:t>
            </a:r>
          </a:p>
          <a:p>
            <a:pPr lvl="1"/>
            <a:r>
              <a:rPr lang="en-US" sz="2000" dirty="0"/>
              <a:t>Tweaked the mobile attack to make it more realistic</a:t>
            </a:r>
          </a:p>
          <a:p>
            <a:pPr lvl="1"/>
            <a:r>
              <a:rPr lang="en-US" sz="2000" dirty="0"/>
              <a:t>Discovered side effects of the mobile attack</a:t>
            </a:r>
            <a:endParaRPr lang="en-US" sz="1600" dirty="0"/>
          </a:p>
          <a:p>
            <a:pPr marL="201168" lvl="1" indent="0">
              <a:buNone/>
            </a:pPr>
            <a:r>
              <a:rPr lang="en-US" sz="2200" b="1" dirty="0"/>
              <a:t>Issues or problems encountered and solutions:</a:t>
            </a:r>
          </a:p>
          <a:p>
            <a:pPr lvl="1"/>
            <a:r>
              <a:rPr lang="en-US" sz="2000" dirty="0"/>
              <a:t>Testing the attack revealed side effects and areas that need work</a:t>
            </a:r>
          </a:p>
          <a:p>
            <a:pPr lvl="2"/>
            <a:r>
              <a:rPr lang="en-US" sz="1600" dirty="0"/>
              <a:t>Captive portals that were downloaded rendered incorrectly, programs needed parameters tweaked to function properly, and android would crash when attacked</a:t>
            </a:r>
          </a:p>
          <a:p>
            <a:pPr marL="201168" lvl="1" indent="0">
              <a:buNone/>
            </a:pPr>
            <a:r>
              <a:rPr lang="en-US" sz="2200" b="1" dirty="0"/>
              <a:t>Plans for next week:</a:t>
            </a:r>
            <a:endParaRPr lang="en-US" sz="2000" dirty="0"/>
          </a:p>
          <a:p>
            <a:pPr lvl="1"/>
            <a:r>
              <a:rPr lang="en-US" sz="2000" dirty="0"/>
              <a:t>Finish tweaking attack and researching side effects</a:t>
            </a:r>
          </a:p>
          <a:p>
            <a:pPr lvl="1"/>
            <a:r>
              <a:rPr lang="en-US" sz="2000" dirty="0"/>
              <a:t>Transform attack into better implementation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7777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000000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3534</TotalTime>
  <Words>100</Words>
  <Application>Microsoft Office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Calibri Light</vt:lpstr>
      <vt:lpstr>Retrospect</vt:lpstr>
      <vt:lpstr>Project 11: Security and Privacy of the Communication Channels among IoT Devices  REU Student: Dean Wasil Graduate mentor: Omar Nakhila Faculty Mentors: Dr. Zou and Dr. Turgut July 4 – July 8, 2016: Week 7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Sina Masnadi</dc:creator>
  <cp:lastModifiedBy>Dean Wasil</cp:lastModifiedBy>
  <cp:revision>147</cp:revision>
  <dcterms:created xsi:type="dcterms:W3CDTF">2016-05-18T22:26:04Z</dcterms:created>
  <dcterms:modified xsi:type="dcterms:W3CDTF">2016-07-08T11:28:39Z</dcterms:modified>
</cp:coreProperties>
</file>